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света: удивительные памятники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легендарными памятниками, которые восхищали весь древний мир.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путешествий к легенде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семи чудес возник у древних греков в эллинистическую эпоху. Путешественники записывали самые впечатляющие сооружения, а число семь считалось символом завершённости и особой значимости.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семи знаменитых памятников, их местоположения и судьбы.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семи чудес только Пирамида Хеопса дошла до нас почти в первоначальном виде; остальные известны по находкам, описаниям или следам разрушения.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семь чудес древнего мира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традиция перечисления семи чудес света; сведения, приведённые в исторических описаниях античных авторов.
</a:t>
            </a:r>
            <a:endParaRPr lang="en-US" sz="7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 — самое известное чудо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Гиза,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находится в Гизе, недалеко от современного Каира. Она была возведена как гробница фараона Хеопса и стала самым узнаваемым памятником древнеегипетской архитектуры.
</a:t>
            </a:r>
            <a:endParaRPr lang="en-US" sz="1077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Инженерный 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укладки блоков и продуманная форма показывают высокий уровень знаний древних египтян. Для такого проекта требовались расчёты, организация труда и огромный опыт.
</a:t>
            </a:r>
            <a:endParaRPr lang="en-US" sz="1087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2560 года до н. э. строители использовали более двух миллионов каменных блоков. Первоначальная высота пирамиды составляла примерно 146,6 метра, что поражает даже сегодня.
</a:t>
            </a:r>
            <a:endParaRPr lang="en-US" sz="1077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сохранившееся чудо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Пирамида Хеопса считается единственным из семи чудес света, которое сохранилось до наших дней почти без утраты своего основного облика.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стала не просто памятником, а символом могущества Древнего Египта. Она помогает представить, насколько грандиозными были замыслы древних строителей.
</a:t>
            </a:r>
            <a:endParaRPr lang="en-US" sz="10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пирамиды были так важны для египтян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Усыпальница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древних египтян пирамида была прежде всего местом погребения фараона. Её строили так, чтобы правитель мог достойно перейти в загробный мир, который считался реальным продолжением жизни.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жизнь после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были убеждены, что человеку нужна прочная и защищённая гробница. Поэтому пирамиды возводили из долговечных каменных блоков и делали их особенно величественными.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показывает, что египтяне умели измерять, планировать большие работы и координировать труд множества людей. Без этого невозможно было бы построить такое сооружение.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который поражает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поднять и уложить огромные камни, требовались навыки, сила и организация. Именно поэтому пирамиды до сих пор вызывают уважение как выдающееся достижение древних мастеров.
</a:t>
            </a:r>
            <a:endParaRPr lang="en-US" sz="11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Семирамиды: чудо-загадка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древних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садах писали древние авторы, но их рассказы появились намного позже предполагаемого времени создания. Поэтому учёные осторожно относятся к этим описаниям и сравнивают их с археологическими данными.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Вавилоном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сады связывают с царём Навуходоносором II и городом Вавилоном. По легенде, они должны были поражать многоярусными террасами, покрытыми деревьями, цветами и кустарниками.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полива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вызывает способ орошения. В рассказах говорится о сложной системе подачи воды, которая позволяла поддерживать жизнь растений на высоких террасах в жарком климате.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вопрос остаётся открытым: существовали ли сады на самом деле. Из-за отсутствия точных находок это чудо древности считается самым спорным из всех семи.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Артемиды в Эфесе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Эфесе, в Малой Азии, возвели большой мраморный храм, посвящённый богине Артемиде. Он стал одним из самых известных и красивых сооружений древности.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Постройка храма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поражал размерами, множеством колонн и богатым оформлением. Его считали важным религиозным центром и гордостью жителей Эфеса.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 слава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преданию, храм поджёг Герострат, который хотел прославиться любой ценой. Этот случай сделал его имя печально знаменитым на века.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356 год до н. э.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храм восстановили, но со временем он снова был разрушен. До нас дошли лишь остатки, напоминающие о прежнем великолепии.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Последующая судьба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Зевса в Олимпии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Фидия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Статую создал знаменитый скульптор Фидий около 435 года до н. э. Его произведение стало одним из самых прославленных образцов античного искусства.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главного бога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изображался как верховный бог древних греков. Статуя стояла в храме в Олимпии и подчёркивала особое значение этого священного места.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использовали золото и слоновую кость, а высота статуи достигала примерно 12 метров. Такое сочетание делало её особенно торжественной и впечатляющей.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силы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статуя была не просто украшением храма. Она выражала уважение к богам, представление о их могуществе и стремление к величию в искусстве.
</a:t>
            </a:r>
            <a:endParaRPr lang="en-US" sz="10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большинства чудес сегодня нет физических следов, но их имена сохранились в исторической памяти.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прост: древний мир оставил нам больше легенд и описаний, чем уцелевших зданий.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чудес сохранилось до наших дней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списку семи чудес древнего мира, традиционно приводимому в исторической литературе.
</a:t>
            </a:r>
            <a:endParaRPr lang="en-US" sz="7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Колосс Родосский и Фаросский маяк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280 года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Родос установили огромную бронзовую статую бога Гелиоса. Колосс стал символом победы и гордости жителей острова.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226 года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разрушило статую. Колосс простоял недолго, но вошёл в историю как одно из самых впечатляющих творений античного мира.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Фаросский маяк, Александрия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Александрии построили высокий маяк, который помогал кораблям находить вход в гавань. Он считался одним из самых высоких сооружений древности и важным ориентиром для моряков.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чудеса исчезли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памятники разрушались по разным причинам: от пожаров и землетрясений до постепенного износа и разборки на строительный материал.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чудес не выдержали испытание временем и природой, а Пирамида Хеопса сохранилась лучше остальных благодаря прочной каменной конструкции.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5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список семи чудес древнего мира; античные и позднейшие исторические описания
</a:t>
            </a:r>
            <a:endParaRPr lang="en-US" sz="755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записали именно семь чудес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образцы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путешественники стремились отметить сооружения, которые особенно поражали воображение: размерами, красотой, техникой строительства или необычным назначением. Именно такие памятники становились предметом рассказов и записей.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эллинистической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формировался тогда, когда греки активно посещали разные земли и сравнивали увиденное. Их интерес к миру помог создать перечень выдающихся памятников, известных далеко за пределами одного города.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числа 7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древних греков число семь считалось символом полноты и завершённости. Поэтому именно оно подошло для списка, который должен был включать самые замечательные достижения известного им мира.
</a:t>
            </a:r>
            <a:endParaRPr lang="en-US" sz="1083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древних достижений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список стал не просто перечнем памятников, а знаком человеческого мастерства. Он помог потомкам увидеть, насколько высоко ценились труд, знания и творческая смелость древних народов.
</a:t>
            </a:r>
            <a:endParaRPr lang="en-US" sz="10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путешествия и письменные источники сделали семь чудес известными всему античному миру.
</a:t>
            </a:r>
            <a:endParaRPr lang="en-US" sz="1173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наблюдений к знаменитому списку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Висячих садов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авторы описывали ступенчатые террасы, покрытые деревьями и цветами, но археологи пока не нашли убедительных следов этого чуда. Из-за этого Висячие сады остаются одной из самых обсуждаемых загадок древности.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Сады, о которых спорят учёные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исследователи связывают сады с Вавилоном и правлением Навуходоносора II, другие сомневаются в такой версии. Неясность места, времени и даже самого существования делает историю садов особенно увлекательной для историков и читателей.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или другое место?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725" y="3731838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506" y="3071026"/>
            <a:ext cx="169650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умели древние строители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гробницы и башни возводили на значительную высоту, чтобы они поражали видом и были заметны издалека. Такие постройки требовали точного плана.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огромными блоками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умели перемещать и точно укладывать тяжёлые каменные блоки. Это требовало расчёта, силы и хорошей организации труда многих людей.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и Фаросский маяк показывают, что древние мастера умели не только строить, но и создавать системы, связанные с водой и её движением.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доказывает, что древние могли рассчитывать углы, стороны и пропорции. Их постройки были не случайными, а тщательно продуманными.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727451"/>
            <a:ext cx="4775700" cy="39539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конструктивные решения каждого чуда показывают, насколько разными могли быть задачи древних строителей.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чудо имело собственный замысел: одни служили религии, другие — памяти правителей, навигации или украшению города.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особенности строительства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описания и исторические исследования семи чудес света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чудес располагалось в районах, связанных морскими путями и обменом между древними государствами.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списка смещён к восточному Средиземноморью, где культуры активно соприкасались и обменивались идеями.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находились семь чудес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5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список семи чудес древнего мира; распределение по регионам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света в культуре и книгах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 энциклопедии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часто упоминаются в учебниках и детских энциклопедиях. Через них школьники впервые узнают, как выглядели знаменитые сооружения древности и почему люди восхищались ими.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чудес света часто появляются в фильмах, альбомах и рисунках. Художники воссоздают их по описаниям, чтобы показать, как мог выглядеть древний мир.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выставки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этот список помогает объяснять историю архитектуры и быта древних цивилизаций. Макеты, карты и изображения делают памятники наглядными, даже если сами они не сохранились.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викторины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удобны для школьных проектов, потому что они объединяют историю, географию и искусство. Такой список помогает сравнивать памятники и запоминать главное о древности.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древние чудеса важны сегодня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вместо стен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сооружение исчезло, его история не пропадает. О чудесах света сохранились тексты, рисунки и исследования, которые помогают учёным восстанавливать прошлое и сравнивать разные версии.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показывают, как много могли древние строители без современной техники. Их работа напоминает, что смелые идеи и точные расчёты важны в любой эпохе.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древний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памятникам можно понять, во что верили люди, как они выражали власть, почтение к богам и уважение к правителям. Это делает историю живой и понятной.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вдохновения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семи чудес продолжает вдохновлять художников, писателей и путешественников. Он напоминает, что человек способен создавать не только полезное, но и по-настоящему удивительное.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света — наследие древнего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света напоминают о силе человеческой мысли, веры и труда. До нас полностью дошла лишь Пирамида Хеопса, но каждое чудо осталось важной частью истории.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2026-06-01T00:36:26Z</dcterms:created>
  <dcterms:modified xsi:type="dcterms:W3CDTF">2026-06-01T00:36:26Z</dcterms:modified>
</cp:coreProperties>
</file>