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А. Жуковский: поэт, переводчик, наставник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создателей русского романтизма, открывший поэзии новые пути.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начала XIX века: время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Жуковского связала классицизм и романтизм: на первый план вышли чувства, личность, природа, мечта и свободное лирическое высказывание.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родился в 1783 году в селе Мишенское Тульской губернии. Его детство прошло в дворянской усадьбе, где рано пробудился интерес к чтению и слову.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был незаконнорожденным сыном помещика Афанасия Бунина, но получил хорошее домашнее образование. Это помогло ему уверенно войти в культурную среду своего времени.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юных лет Жуковский читал французских и немецких авторов, пробовал силы в переводах и постепенно пришёл к поэзии как к главному делу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Пансион: школа знаний и литературного вкуса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гуманитарное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Московском университетском благородном пансионе Жуковский изучал литературу, языки, историю и основы стихосложения. Учёба дала ему не только знания, но и круг общения, в котором серьёзно относились к слову и чтению.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 признанию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пансионе он начал писать более уверенно и искать собственную интонацию. Здесь появились его первые заметные поэтические опыты, а интерес к европейской литературе превратился в устойчивое литературное призвание.
</a:t>
            </a:r>
            <a:endParaRPr lang="en-US" sz="10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1808: «Людмила»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сделала его заметным поэтом нового направления. В ней особенно ярко проявились напряжённый сюжет, таинственность и эмоциональная выразительность.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признания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произведения Жуковского выделялись музыкальностью, вниманием к переживаниям героя и тёплой, доверительной интонацией, которая отличала его от многих современников.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1802: «Сельское кладбище»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Переводная элегия по мотивам Томаса Грея принесла Жуковскому первую известность. Читатели оценили мягкую мелодию стиха и задумчивое настроение.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успехи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творчества Жуковского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у Жуковского часто переходили друг в друга: перевод становился творческой переработкой, а лирика соединялась с сюжетом и размышлением.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примерам видно, что особенно важны для него баллада и элегия — именно они лучше всего передают романтический мир поэта.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 творчеству В. А. Жуковского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2118" y="2057985"/>
            <a:ext cx="381790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и русский романтизм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тайна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пейзажи, тишина и ожидание чуда создают особую атмосферу. В ней тревога соседствует с надеждой и ощущением неизвестного.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поэзии стоит внутренний мир человека. Жуковский показывает не событие само по себе, а то, как его переживает душа.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мечта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связывает красоту с мечтой и духовным поиском. Для него важно не только увиденное, но и то, к чему стремится человек.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зеркало души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Жуковского всегда связан с настроением героя. Природа помогает передать грусть, спокойствие, ожидание или светлую надежду.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«Светлана» соединяет знакомые народные образы, святочное гадание и напряжённый сон, из которого героиня просыпается к счастливой реальности. Так страшный сюжет превращается в светлую историю.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особенно близко читателю потому, что в нём есть и узнаваемые бытовые детали, и сказочная атмосфера. Жуковский показывает, как европейская баллада может звучать по-русски.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«Светлана»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переводил Гомера, Шиллера, Байрона, Гёте, Скотта и других авторов. Он знакомил русскую публику с крупными именами европейской поэзии.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перевод был не механическим копированием, а творческой работой. Он сохранял смысл, но подбирал такие слова и ритмы, которые звучали естественно по-русски.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его труду в русскую литературу вошли новые сюжеты, образы и настроения. Особенно важными стали романтическая таинственность, лирическая мягкость и чувство внутренней свободы.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Жуковского расширили читательский кругозор и повлияли на развитие самой русской поэзии. Они стали школой вкуса для современников и последующих поколений.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как переводчик европейской литературы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произведения Жуковского и их особенности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 разные стороны таланта Жуковского: от баллады до философской лирики.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Жуковского рядом стоят сюжетная баллада, гражданская лирика и философская элегия, поэтому его поэзия звучит очень разнообразно.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 творчеству В. А. Жуковского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войны 1812 года Жуковский писал стихи, в которых звучали поддержка страны, вера в стойкость народа и надежда на победу над Наполеоном.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известным текстом этого времени стал «Певец во стане русских воинов»: в нём соединены воинский дух, память о героях и чувство общего долга перед Родиной.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военной лирике Жуковского усилились мотивы мужества, самопожертвования и исторической памяти; поэт показывал, что слово тоже может служить Отечеству.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1812 года в творчестве Жуковского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романтическая баллада у Жуковского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сюжета в балладах Жуковского: от обычной жизненной ситуации к тайне, испытанию и нравственному итогу.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4848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23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86373" y="2082714"/>
            <a:ext cx="517045" cy="459595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при императорском дворе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наставника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получил важную педагогическую задачу и постепенно стал одним из самых влиятельных воспитателей своего времени, соединяя образование, нравственные правила и личный пример.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при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1815 года Жуковский был связан с императорским двором и вошёл в круг людей, отвечавших не только за литературу, но и за воспитание будущих государственных деятелей.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взглядов стояло уважение к человеку: Жуковский считал, что воспитание должно развивать доброту, совесть, ответственность и способность сочувствовать.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опирался на чтение, историю и литературу как на основу формирования личности, полагая, что образованный человек лучше понимает свой долг перед страной.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обучал наследника престола истории России, литературе и нравственным понятиям, стараясь воспитать не только знания, но и чувство справедливости, милосердия и ответственности.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влияние связывают с более гуманным стилем воспитания Александра II: идеей просвещённой власти, вниманием к человеку и убеждением, что правитель обязан служить обществу.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— учитель будущего Александра II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«Море» и философская лирика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«Море» природа показана как живой собеседник человека: она одновременно прекрасна, величественна и немного таинственна, как сама жизнь.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смотрит на море как на образ свободы, движения и бесконечности; в его спокойствии и волнении отражаются мысли о душе и судьбе.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соединяет описание пейзажа с философским размышлением: через картину моря он говорит о внутреннем мире человека, его мечтах, тревогах и стремлении к высоте.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поэзии Жуковского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Жуковский связывает переживания героя с природными образами, поэтому пейзаж у него помогает понять настроение и смысл стихотворения.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образуют единый мир: природа, чувство и размышление о жизни почти всегда идут у Жуковского вместе.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лирики В. А. Жуковского по школьной программе и хрестоматийным текстам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поэт создавал основы нового звучания русской лирики и повлиял на целое поколение авторов.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В. А. Жуковского (1783–1852)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его активного поэтического труда показывает, как долго Жуковский последовательно обновлял русский стих, делая его более мягким, музыкальным и выразительным.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роли Жуковского и то, как они изменили русскую словесность.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важен сразу в нескольких областях: он обновил поэзию, расширил культурные связи и стал заметной фигурой в общественной и педагогической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 В. А. Жуковском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в истории русской литературы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память о поэте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6607" y="1834576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1852, Баден-Баден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умер за границей, в Баден-Бадене, завершив долгий путь поэта, переводчика и наставника.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35547" y="3600512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Похороны в Петербурге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прах был перевезён в Санкт-Петербург и погребён на Тихвинском кладбище Александро-Невской лавры — рядом с выдающимися деятелями культуры.
</a:t>
            </a:r>
            <a:endParaRPr lang="en-US" sz="1139" dirty="0"/>
          </a:p>
        </p:txBody>
      </p:sp>
      <p:sp>
        <p:nvSpPr>
          <p:cNvPr id="10" name="Text 4"/>
          <p:cNvSpPr txBox="1"/>
          <p:nvPr/>
        </p:nvSpPr>
        <p:spPr>
          <a:xfrm>
            <a:off x="6406407" y="2009141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Жуковском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поэта связано с романтизмом, школьным чтением и особой музыкальностью стиха, которая до сих пор делает его произведения узнаваемыми.
</a:t>
            </a:r>
            <a:endParaRPr lang="en-US" sz="113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значение Жуковского для русской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открыл русской поэзии романтическую чувствительность, придал стихам музыкальность и показал, что перевод может быть настоящим творчеством. Его влияние чувствуется и сегодня.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2026-05-19T07:43:56Z</dcterms:created>
  <dcterms:modified xsi:type="dcterms:W3CDTF">2026-05-19T07:43:56Z</dcterms:modified>
</cp:coreProperties>
</file>