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Пресмыкающиеся: общий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разнообразие, особенности и значение пресмыкающихся в природе.
</a:t>
            </a:r>
            <a:endParaRPr lang="en-US" sz="309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эволюция пресмыкающихся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появились свыше 300 миллионов лет назад, преобразовавшись из древних амфибий. Их ключевые адаптации к жизни на суше — скорлупистые яйца и плотная кожа — выдвинулись важнейшими факторами эволюционного успеха.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207" y="1191226"/>
            <a:ext cx="1934700" cy="12337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164" y="1191226"/>
            <a:ext cx="1934700" cy="12337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2557" y="1191226"/>
            <a:ext cx="1934700" cy="12337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5634" y="1191226"/>
            <a:ext cx="1934700" cy="123374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отряды пресмыкающихся
</a:t>
            </a:r>
            <a:endParaRPr lang="en-US" sz="3400" dirty="0"/>
          </a:p>
        </p:txBody>
      </p:sp>
      <p:sp>
        <p:nvSpPr>
          <p:cNvPr id="12" name="Text 2"/>
          <p:cNvSpPr txBox="1"/>
          <p:nvPr/>
        </p:nvSpPr>
        <p:spPr>
          <a:xfrm>
            <a:off x="485099" y="2554919"/>
            <a:ext cx="1868929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Чешуйчатые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85099" y="3107601"/>
            <a:ext cx="1868929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Чешуйчатые — самая многочисленная группа, включая ящериц и змей. Они приспособлены к разным средам, обладают разнообразием форм и поведения, что делает их важными звеньями в пищевых цепях.
</a:t>
            </a:r>
            <a:endParaRPr lang="en-US" sz="933" dirty="0"/>
          </a:p>
        </p:txBody>
      </p:sp>
      <p:sp>
        <p:nvSpPr>
          <p:cNvPr id="14" name="Text 4"/>
          <p:cNvSpPr txBox="1"/>
          <p:nvPr/>
        </p:nvSpPr>
        <p:spPr>
          <a:xfrm>
            <a:off x="2588056" y="2554919"/>
            <a:ext cx="1868929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2588056" y="3107601"/>
            <a:ext cx="1868929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 — крупные водные хищники, сохранившиеся с древних времен. Они обладают мощными челюстями и телом в панцирной броне, эффективно охотясь как на суше, так и в воде.
</a:t>
            </a:r>
            <a:endParaRPr lang="en-US" sz="1011" dirty="0"/>
          </a:p>
        </p:txBody>
      </p:sp>
      <p:sp>
        <p:nvSpPr>
          <p:cNvPr id="16" name="Text 6"/>
          <p:cNvSpPr txBox="1"/>
          <p:nvPr/>
        </p:nvSpPr>
        <p:spPr>
          <a:xfrm>
            <a:off x="4694624" y="2554919"/>
            <a:ext cx="1869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694624" y="3107601"/>
            <a:ext cx="1869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 имеют защитный панцирь, разделяясь на сухопутные и водные виды. Они отличаются медленным метаболизмом и разнообразными пищевыми привычками, от растительной до смешанной диеты.
</a:t>
            </a:r>
            <a:endParaRPr lang="en-US" sz="1011" dirty="0"/>
          </a:p>
        </p:txBody>
      </p:sp>
      <p:sp>
        <p:nvSpPr>
          <p:cNvPr id="18" name="Text 8"/>
          <p:cNvSpPr txBox="1"/>
          <p:nvPr/>
        </p:nvSpPr>
        <p:spPr>
          <a:xfrm>
            <a:off x="6808527" y="2554919"/>
            <a:ext cx="1869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Клювоголовые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6808527" y="3107601"/>
            <a:ext cx="1869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Клювоголовые — уникальная группа с одним современным представителем, гаттерией, которая сохранила ряд древних черт и встречается исключительно в Новой Зеландии.
</a:t>
            </a:r>
            <a:endParaRPr lang="en-US" sz="106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рептилий и особенности кожных покровов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рептилий имеет вытянутую или уплощённую форму, голова связана с туловищем подвижно для повышения ориентации. Это позволяет эффективно исследовать окружающую среду.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покрыта роговыми чешуями или щитками, что снижает испарение влаги. У змей отсутствуют конечности, тогда как у большинства ящериц их две или четыре пары, а крокодилы достигают внушительных размеров свыше шести метров.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дыхания и кровообращения у рептилий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строится на лёгких губчатой структуры, которые расширяются и сжимаются с помощью мышц грудной клетки для обмена воздухом.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имеет две предсердия и частично разделённый желудочек с тремя камерами, что обеспечивает смешивание артериальной и венозной крови с умеренной эффективностью кислородного обмена.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виды способны задерживать дыхание, а дыхание через кожу минимально, что отличает их от амфибий и поддерживает существование в более сухих условиях.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зрения и обоняния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 слух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слуха представлены внутренним и средним ухом. Нервная система более развита по сравнению с земноводными, с увеличенным мозгом и крупными полушариями, позволяющими сложное поведение.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зрения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оснащены подвижными веками и защитной роговицей, что обеспечивает хорошую защиту и возможность видеть в сложных условиях. У многих видов зрение играет ключевую роль в добыче пищи.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 и обмен веществ у пресмыкающихся
</a:t>
            </a:r>
            <a:endParaRPr lang="en-US" sz="3081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зависят от температуры окружающей среды, используют поведенческие стратегии для согрева и охлаждения — например, принимают солнечные ванны или прячутся в тени.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холода они могут впадать в оцепенение, снижая активность и обменные процессы, что обеспечивает выживание в неблагоприятные периоды.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пищевые цепи у пресмыкающихся
</a:t>
            </a:r>
            <a:endParaRPr lang="en-US" sz="2958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виды питаются мелкими животными, такими как грызуны, птицы и рыба, а некоторые змеи используют яд для охоты и защиты.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Растительноядные и всеядные черепахи и ящерицы потребляют листья, плоды и насекомых, что делает их важными участниками экосистем и связующим звеном пищевых цепей.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яйца пресмыкающихся и его значение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984525" y="3255482"/>
            <a:ext cx="33441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 покрыто прочной шелковистой или известковой оболочкой, что защищает зародыш от высыхания и механических повреждений при откладывании в различных субстратах.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19000" y="3255482"/>
            <a:ext cx="34545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яйца развивается зародыш, питающийся желтком, минуя стадию личинки, что обеспечивает прямое развитие и адаптирует к жизни вне воды.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4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забота о потомстве у пресмыкающихся
</a:t>
            </a:r>
            <a:endParaRPr lang="en-US" sz="2394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Откладывание яиц на суше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рептилий размножаются, откладывая яйца в почву или под растительность. Оболочка яиц защищает их от высыхания и способствует успешному развитию зародыша без водной среды.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Живорождение у некоторых видов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змеи и ящерицы проявляют живорождение, где эмбрионы развиваются внутри матери до самостоятельного вылупления, что повышает шансы выживания при неблагоприятных условиях.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Родительская забота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у многих рептилий забота о потомстве отсутствует, крокодилы и некоторые ящерицы охраняют кладки и помогают детёнышам, что увеличивает их выживаемость на ранних этапах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Враги и защитные приспособления рептилий
</a:t>
            </a:r>
            <a:endParaRPr lang="en-US" sz="2955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врагами рептилий являются птицы хищники, млекопитающие, крупные рыбы и человек. Эти животные угрожают пресмыкающимся на разных этапах их жизни, снижая численность и изменяя поведение.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используют разные способы защиты: маскировку в окружающей среде, отделение хвоста у ящериц, ядовитые железы у змей, громкие позы для устрашения и крепкую броню или панцири у некоторых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6800" y="15339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0250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численности животных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регулируют популяции насекомых, грызунов и мелких рыб, предотвращая их чрезмерное размножение и поддерживая баланс в экосистемах.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почву и растения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деятельность — рытьё, передвижение — способствует аэрации почвы и распространению семян, что улучшает плодородие и способствует растительному разнообразию.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хищников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служат питанием для многих хищников среднего звена, обеспечивая передачу энергии в пищевых цепях и поддержание устойчивости биосообществ.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пресмыкающихся
</a:t>
            </a:r>
            <a:endParaRPr lang="en-US" sz="3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Крокодилы: древние водные хищники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Мощь и защита тела крокодилов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 обладают телом, покрытым прочными костными щитками, что надёжно защищает их от врагов. Такая броня позволяет выживать в жесткой среде и успешно охотиться на крупную добычу.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и распространение крокодилов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Нильский, гребнистый и американский крокодилы обитают в тропических и субтропических регионах. Каждый вид адаптировался к своей среде, демонстрируя уникальные поведенческие и морфологические черты.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Ящерицы: многообразие и уникальные черты
</a:t>
            </a:r>
            <a:endParaRPr lang="en-US" sz="2909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характеризуются разнообразием форм, размеров и красок, что помогает им адаптироваться к разным средам обитания. Умение регенерировать хвост — важный механизм защиты от хищников.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населяют все континенты, кроме Антарктиды. Среди известных представителей — гекконы, хамелеоны и вараны, каждый из которых имеет свои отличительные особенности в строении и поведении.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Змеи: строение и адаптации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Змеи утратили конечности и развили подвижные челюстные связки, что позволяет заглатывать добычу значительно больше собственных размеров. Эти эволюционные изменения обеспечивают им преимущество в охоте.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Многие змеи, включая гадюк и кобр, имеют ядовитые железы для парализации жертвы. Они распространены повсеместно, за исключением Антарктиды, и отличаются широким видовым разнообразием.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525768"/>
            <a:ext cx="4335600" cy="34464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977100" y="1237163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значение панциря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Панцирь черепахи — костный щит, который защищает тело от хищников и внешних повреждений. Такая особенность позволяет им выживать в разнообразных условиях, обеспечивая безопасность.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49300" y="139500"/>
            <a:ext cx="41292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Черепахи: строение и примерные виды
</a:t>
            </a:r>
            <a:endParaRPr lang="en-US" sz="3400" dirty="0"/>
          </a:p>
        </p:txBody>
      </p:sp>
      <p:sp>
        <p:nvSpPr>
          <p:cNvPr id="10" name="Text 3"/>
          <p:cNvSpPr txBox="1"/>
          <p:nvPr/>
        </p:nvSpPr>
        <p:spPr>
          <a:xfrm>
            <a:off x="4977100" y="3055588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и рацион черепах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черепахи обитают в степях, а пресноводные — в прудах и озёрах. Их пища варьируется от растений до моллюсков и насекомых, обеспечивая экологическую гибкость.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пресмыкающихся: вызовы и угрозы
</a:t>
            </a:r>
            <a:endParaRPr lang="en-US" sz="3021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природных местообитаний, загрязнение среды и браконьерство приводят к сокращению численности многих видов рептилий. Нарушение экосистем ставит под угрозу выживание отдельных популяций.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Кожистая черепаха и гавиал внесены в Красную книгу как особо уязвимые. Людские предрассудки и страхи способствуют снижению численности змей во многих регионах.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охраняемых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Учреждение заповедников и национальных парков обеспечивает безопасные местообитания для редких видов рептилий.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редких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Зоопарки и питомники занимаются разведением и реинтродукцией угрожаемых рептилий в естественную среду.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кампании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населения помогает снизить отрицательное отношение к пресмыкающимся и уменьшить угрозы со стороны человека.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Соглашения и проекты на глобальном уровне способствуют совместной охране пресмыкающихся и их местообитаний.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по защите и восстановлению популяций
</a:t>
            </a:r>
            <a:endParaRPr lang="en-US" sz="3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пресмыкающихся для человека и науки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Рептилии применяются в традиционной медицине, где используют яд змей и части панциря для лечения различных заболеваний.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Многие виды служат источником пищи, например, мясо черепах и крокодилов ценится в некоторых культурах мира.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Экзотические пресмыкающиеся часто содержатся в домашних террариумах, что способствует сохранению отдельных видов.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Учёные изучают рептилий для понимания эволюционных процессов и разработки медицинских препаратов на основе их биохимических свойств.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 перспективы сохранения пресмыкающихся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играют важную роль в экосистемах, поддерживая здоровье биосферы и служа объектом научных исследований. Их сохранение требует совместных усилий, природоохранных инициатив и экологического просвещения общества.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2026-05-09T14:44:58Z</dcterms:created>
  <dcterms:modified xsi:type="dcterms:W3CDTF">2026-05-09T14:44:58Z</dcterms:modified>
</cp:coreProperties>
</file>