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 — эпоха формирования современных экосистем и эволюции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вопросы: Развитие жизни в кайнозое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кайнозойской эры в истории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Кайнозой, начавшийся 66 млн лет назад, стал временем исчезновения динозавров и зарождения современных экосистем, формирующих климат и ландшафты, определивших условия для появления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особенности кайнозоя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 (66–23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Поствымирание мелового периода: тёплый климат, развитие млекопитающих и покрытосеменных, активное раздвижение материков.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 (23–2,6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Охлаждение климата, расширение степей и саванн, формирование семейства млекопитающих и появление первых гоминид.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(2,6 млн лет назад — настоящее)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циклы, развитие Homo sapiens, становление современных биомов и начало человеческих культур.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возрождение жизни и формирование экосистем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млекопитающих и новые ниши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вымирания динозавров млекопитающие быстро заполнили экологические ниши: появились грызуны, приматы и копытные, адаптировавшиеся к разным средам обитания.
</a:t>
            </a:r>
            <a:endParaRPr lang="en-US" sz="150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морской фауны и океанских экосистем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современные морские сообщества с гигантскими акулами и моллюсками; океан становится местом активной эволюции и биологического разнообразия.
</a:t>
            </a:r>
            <a:endParaRPr lang="en-US" sz="1509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Геотектонические изменения и климат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Продолжается дрейф материков, создаётся Атлантический океан; климат остаётся тёплым и влажным, способствующим развитию покрытосеменных растений.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саванны занимают большие площади, субтропические леса сокращаются — это создает основу для адаптации травоядных и хищников.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открытых ландшафтов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семейства хищников и травоядных достигают расцвета; появляются первые предки человека, обладающие ключевыми адаптациями.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млекопитающих и зарождение гоминид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горообразование формирует Гималаи и Альпы; происходят значительные климатические колебания, воздействующие на биоразнообразие.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и климатические изменения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формирование земных сообществ и эволюционные тренды
</a:t>
            </a:r>
            <a:endParaRPr lang="en-US" sz="29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период: ледниковые циклы и антропогенез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оледенений и межледниковий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Многократные ледниковые эпохи сменяются потеплениями, вызывая передвижение флоры и фауны и географические перестройки.
</a:t>
            </a:r>
            <a:endParaRPr lang="en-US" sz="170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Homo sapiens
</a:t>
            </a:r>
            <a:pPr algn="l" indent="0" marL="0">
              <a:lnSpc>
                <a:spcPct val="90000"/>
              </a:lnSpc>
              <a:buNone/>
            </a:pPr>
            <a:r>
              <a:rPr lang="en-US" sz="165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разумный эволюционирует, осваивает разные континенты, формирует первые общины и зачатки культуры.
</a:t>
            </a:r>
            <a:endParaRPr lang="en-US" sz="1658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экосистем и видов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Вымирают крупные млекопитающие, формируются современные биомы, растительность и животный мир обретают современный облик.
</a:t>
            </a:r>
            <a:endParaRPr lang="en-US" sz="170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успех млекопитающих в кайнозое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размеров и интеллекта позволил млекопитающим занимать новые экологические ниши и адаптироваться к разнообразным средам.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водных ареалов происходило за счёт появления китов и ластоногих, расширяя биогеографию группы.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социальных структур и забота о потомстве усиливали выживаемость, формируя сложные сообщества и виды.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достигают огромного видовогого разнообразия, насчитывая более 10 000 видов, и занимают самые разные экологические ниши.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активное расселение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воробьинообразные, совообразные, хищные и водоплавающие птицы с разнообразными адаптациями к среде.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современных отрядов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Совершенствуется теплообмен, типы оперения и социальное поведение, способствующее сезонным миграциям и освоению изолированных островов.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поведений и миграций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 разнообразие птиц в кайнозое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крупных мезозойских рептилий освобождает экологические ниши для млекопитающих и птиц.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доминирования позвоночных в кайнозое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крупные хищники — сибирские медведи, саблезубые кошки, предки современных дельфинов и хищные птицы.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пищевые цепи формируются благодаря сложным взаимодействиям между разнообразием наземных и морских видов.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адаптируются к новым климатическим условиям, что стимулирует биологическую диверсификацию и устойчивость.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Первобытное человечество: от австралопитеков до Homo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7–6 млн лет назад: первые австралопитеки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прямохождение и признаки двуногости, важные для дальнейшей эволюции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2,5 млн лет назад: 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простых каменных орудий и увеличение мозга фиксируют первый шаг к технологическому прогрессу.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млн лет назад: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вне Африки, использование огня и развитие социальных навыков обуславливают глобальное расширение вида.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впервые появился около 300 тысяч лет назад на территории Восточной Африки, где начал формироваться современный тип человека с развитым мозгом и сложным поведением.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Африки люди постепенно расселились через Ближний Восток в Европу, Азию и далее в Америку, что свидетельствует о быстрой адаптации к различным климатическим и географическим условиям.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это время развивались культурные особенности: возникали ритуалы, наскальная живопись и керамика, а также совершенствовались инструменты и формировались первые языки и элементы искусства.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миграции происходило взаимодействие с неандертальцами и другими Homo, что повлияло на биологическое и культурное разнообразие, создав предпосылки для формирования цивилизаций и коллективного хозяйствования.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Homo sapiens и возрастание роли культуры
</a:t>
            </a:r>
            <a:endParaRPr lang="en-US" sz="24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 тысяч лет назад люди перешли от охоты и собирательства к земледелию и скотоводству, что кардинально изменило образ жизни и позволило создавать устойчивые поселения.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образ жизни сопровождался ростом населения, усложнением социальной организации, развитием ремёсел и торговли, а также возникновением зачатков письма и систем управления.
</a:t>
            </a:r>
            <a:endParaRPr lang="en-US" sz="1363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этого процесса появились первые древнейшие цивилизации — Шумер, Египет и регионы Индской долины, заложившие основы городской культуры и государственного устройства.
</a:t>
            </a:r>
            <a:endParaRPr lang="en-US" sz="1343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 истоки цивилизаций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окончанию ледникового периода около 10–12 тысяч лет назад произошло одно из крупнейших массовых вымираний крупных млекопитающих, включая мамонтов и шерстистых носорогов.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стали резкие климатические изменения, такие как потепление и оледенение, а также интенсивная охота и влияние человека на их среду обитания.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вымирания вызвали перестройку экосистем, освободили экологические ниши и способствовали дальнейшему развитию современных видов и биоразнообразия.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 кайнозоя: причины и последствия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кайнозоя: развитие видов и экосистем
</a:t>
            </a:r>
            <a:endParaRPr lang="en-US" sz="2241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млекопитающих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кайнозое наблюдается быстрая радиация млекопитающих: грызуны, копытные и приматы заполняют различные экологические ниши, формируя разнообразные экосистемы на суше.
</a:t>
            </a:r>
            <a:endParaRPr lang="en-US" sz="1585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птиц
</a:t>
            </a:r>
            <a:pPr algn="l" indent="0" marL="0">
              <a:lnSpc>
                <a:spcPct val="90000"/>
              </a:lnSpc>
              <a:buNone/>
            </a:pPr>
            <a:r>
              <a:rPr lang="en-US" sz="162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развитие сотен отрядов птиц насыщает экосистемы, в том числе птицам удалось колонизировать изолированные острова, сформировав уникальные эндемичные виды.
</a:t>
            </a:r>
            <a:endParaRPr lang="en-US" sz="1622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пищевые сети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лесах, степях и водоёмах формируются взаимосвязанные пищевые цепи с множеством уровней, что обеспечивает устойчивость экосистем и поддержание экологического баланса.
</a:t>
            </a:r>
            <a:endParaRPr lang="en-US" sz="1585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экосистемы: география, климат, ведущие организмы
</a:t>
            </a:r>
            <a:endParaRPr lang="en-US" sz="2659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кайнозоя сложились основные типы экосистем, включая африканские саванны с присущей им фауной и растительностью, освоившими специфические климатические условия.
</a:t>
            </a:r>
            <a:endParaRPr lang="en-US" sz="1178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широтах сформировалась тайга с хвойными лесами и характерными животными, а в высоких широтах — тундра с типичной для неё растительностью и приспособленными видами.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циклы вызывали перенос ареалов животных и растений, требуя адаптаций, таких как накопление жира, спячка и смена листьев, что обеспечило их выживание в меняющемся климате.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 выживание видов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оледенения создавали разнообразные природные зоны с четкими границами, определяя географические особенности современной флоры и фауны.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природных зон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и отступление ледников изменяло ландшафты, формируя долины, озёра и морены, что оказало влияние на гидрологию и почвенные условия регионов.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ледников на рельеф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периоды четвертичного периода: биота и ландшафты
</a:t>
            </a:r>
            <a:endParaRPr lang="en-US" sz="2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кайнозоя: температурные тренды и последствия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температуры за последние 66 миллионов лет существенно изменились, от тёплого палеоцена до ледниковых периодов четвертичного периода, что повлияло на эволюцию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Понижение температуры вызвало крупные адаптации у животных и растений, формируя современные экосистемы и приводя к исчезновению холодонепригодных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ледяным кернам и изотопному анализу, опубликованные Национальным климатическим центром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экосистемы кайнозоя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значительно увеличило давление на природу через масштабную вырубку лесов и истощение почв, что ведёт к потере естественных местообитаний многих видов.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транспортировка и интродукция чужеродных видов изменяет экосистемы и конкуренцию, вызывая вытеснение коренных организмов и снижение биоразнообразия.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выбросов углерода и изменение климата усугубляют экологические проблемы, что уже привело к существенному сокращению численности позвоночных животных на планете.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изменения климата вызывают экстремальные погодные явления, сдвиги в экосистемах и ускоренное вымирание тысяч видов ежегодно.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экологических связей и деградация почв и водных ресурсов осложняют сохранение устойчивых биомов и экосистем в масштабах планеты.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национальные программы направлены на защиту окружающей среды через создание заповедников, восстановление видов и повышение экологической грамотности населения.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и сохранение биоразнообразия в кайнозое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Кайнозой: фундамент современных экосистем и вызовы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3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 сформировала основу современной природы и человека, подчёркивая важность сбалансированного взаимодействия человека и биосферы для сохранения планеты.
</a:t>
            </a:r>
            <a:endParaRPr lang="en-US" sz="316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2026-05-10T08:36:03Z</dcterms:created>
  <dcterms:modified xsi:type="dcterms:W3CDTF">2026-05-10T08:36:03Z</dcterms:modified>
</cp:coreProperties>
</file>