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«На набережной» и музыка летнего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воды звучит тихо, светло и очень живо.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картина помогает услышать мир вокруг: плеск воды, шаги людей, ветер и городской фон. На её примере легко понять, как в жизни соединяются ритм, темп, тишина и настроение.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набережная превращается в музыку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995" y="2948164"/>
            <a:ext cx="835200" cy="74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009" y="6708251"/>
            <a:ext cx="835200" cy="66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10979" y="6708251"/>
            <a:ext cx="835200" cy="6681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звуки можно услышать у воды
</a:t>
            </a:r>
            <a:endParaRPr lang="en-US" sz="45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57075" y="399312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почти никогда не молчит. Её лёгкий плеск и шорох напоминают спокойный повторяющийся мотив, который мягко сопровождает всю сцену.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Плеск и рябь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9794275" y="3993175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приносит тихий шорох и свежесть. Он словно делает звуковой фон легче, добавляя картине движение, но не нарушая её спокойствия.
</a:t>
            </a:r>
            <a:endParaRPr lang="en-US" sz="2500" dirty="0"/>
          </a:p>
        </p:txBody>
      </p:sp>
      <p:sp>
        <p:nvSpPr>
          <p:cNvPr id="12" name="Text 5"/>
          <p:cNvSpPr txBox="1"/>
          <p:nvPr/>
        </p:nvSpPr>
        <p:spPr>
          <a:xfrm>
            <a:off x="11030275" y="298082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воздух
</a:t>
            </a:r>
            <a:endParaRPr lang="en-US" sz="3200" dirty="0"/>
          </a:p>
        </p:txBody>
      </p:sp>
      <p:sp>
        <p:nvSpPr>
          <p:cNvPr id="13" name="Text 6"/>
          <p:cNvSpPr txBox="1"/>
          <p:nvPr/>
        </p:nvSpPr>
        <p:spPr>
          <a:xfrm>
            <a:off x="10570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людей звучат по-разному: кто-то говорит громче, кто-то тише. Вместе они создают живую, но не шумную городскую мелодию.
</a:t>
            </a:r>
            <a:endParaRPr lang="en-US" sz="2500" dirty="0"/>
          </a:p>
        </p:txBody>
      </p:sp>
      <p:sp>
        <p:nvSpPr>
          <p:cNvPr id="14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прохожих
</a:t>
            </a:r>
            <a:endParaRPr lang="en-US" sz="3200" dirty="0"/>
          </a:p>
        </p:txBody>
      </p:sp>
      <p:sp>
        <p:nvSpPr>
          <p:cNvPr id="15" name="Text 8"/>
          <p:cNvSpPr txBox="1"/>
          <p:nvPr/>
        </p:nvSpPr>
        <p:spPr>
          <a:xfrm>
            <a:off x="9794275" y="7758600"/>
            <a:ext cx="78654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Издали доносятся редкие сигналы и общий городской гул. Они слышны неярко, как далёкое сопровождение, которое помогает почувствовать, что набережная находится в городе.
</a:t>
            </a:r>
            <a:endParaRPr lang="en-US" sz="2500" dirty="0"/>
          </a:p>
        </p:txBody>
      </p:sp>
      <p:sp>
        <p:nvSpPr>
          <p:cNvPr id="16" name="Text 9"/>
          <p:cNvSpPr txBox="1"/>
          <p:nvPr/>
        </p:nvSpPr>
        <p:spPr>
          <a:xfrm>
            <a:off x="11030275" y="6703775"/>
            <a:ext cx="66294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Далёкий город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 прогулке как часть живой сцены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дети медленно проходят по дорожке, и каждый шаг будто отбивает спокойный такт. Разговоры смешиваются с шумом воды, а сама прогулка кажется маленькой доброй песенкой о летнем дне.
</a:t>
            </a:r>
            <a:endParaRPr lang="en-US" sz="2322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идёт вдоль воды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 стоят у края набережной и смотрят на реку или море. Их тихий разговор не мешает тишине, а добавляет сцене мягкое, почти музыкальное звучание.
</a:t>
            </a:r>
            <a:endParaRPr lang="en-US" sz="2322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у перил
</a:t>
            </a:r>
            <a:endParaRPr lang="en-US" sz="2800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шаги звучат быстрее, чем у взрослых, и вносят в картину бодрый ритм. Но этот ритм всё равно остаётся лёгким, как весёлая короткая мелодия на прогулке.
</a:t>
            </a:r>
            <a:endParaRPr lang="en-US" sz="2322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бегут вперёд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ритм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Отражения неба и берега то становятся чётче, то исчезают. Такое чередование напоминает чередование сильных и тихих долей в музыке, только без строгого счёта.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воды появляются мелкие волны и круги, которые всё время меняются. Этот повтор похож на ровный музыкальный рисунок, который не торопится и успокаивает взгляд.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смотреть на воду, можно заметить её спокойный «пульс». Он помогает почувствовать размеренность летнего дня и делает всю сцену похожей на мягкую мелодию.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4/4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размер часто помогает передать спокойное и ровное движение сцены.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 музыке: размер 4/4 часто используется для ровного, устойчивого движения.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музыкальный размер помогает представить неторопливую прогулку у воды: всё движется плавно, без резких скачков.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Крыши, фасады и башни показывают, что набережная находится не в пустом месте, а в живом городе. Дальний план звучит тихо, как спокойное сопровождение.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сцена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к нам — люди, дорожка и вода. Они заметнее, словно главная мелодия, а город вдали становится фоном, который не спорит с передним планом.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здания на дальнем плане
</a:t>
            </a:r>
            <a:endParaRPr lang="en-US" sz="4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картины и их настроение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пятна деревьев оживляют картину. Они добавляют свежесть и немного прохлады, как лёгкий инструментальный акцент, который делает звучание интереснее.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Голубые и синие оттенки напоминают о воде и небе. Они создают ощущение свежести, простора и тихой ясности, как спокойное вступление в музыке.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жёлтые и песочные цвета делают день солнечным. Они придают сцене мягкое тепло, будто в мелодии зазвучали светлые и добрые ноты.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цвета вместе не спорят друг с другом. Они работают дружно, как инструменты в маленьком оркестре, который играет спокойно и радостно.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030" y="2827747"/>
            <a:ext cx="537600" cy="61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630" y="59471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7080" y="2869267"/>
            <a:ext cx="664200" cy="5313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тень и ощущение прохлады
</a:t>
            </a:r>
            <a:endParaRPr lang="en-US" sz="4500" dirty="0"/>
          </a:p>
        </p:txBody>
      </p:sp>
      <p:sp>
        <p:nvSpPr>
          <p:cNvPr id="11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832650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делают город менее строгим и более уютным. Их кроны как будто закрывают часть шума и добавляют картине мягкость и тень.
</a:t>
            </a:r>
            <a:endParaRPr lang="en-US" sz="2300" dirty="0"/>
          </a:p>
        </p:txBody>
      </p:sp>
      <p:sp>
        <p:nvSpPr>
          <p:cNvPr id="13" name="Text 3"/>
          <p:cNvSpPr txBox="1"/>
          <p:nvPr/>
        </p:nvSpPr>
        <p:spPr>
          <a:xfrm>
            <a:off x="199452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смягчают вид
</a:t>
            </a:r>
            <a:endParaRPr lang="en-US" sz="2800" dirty="0"/>
          </a:p>
        </p:txBody>
      </p:sp>
      <p:sp>
        <p:nvSpPr>
          <p:cNvPr id="14" name="Text 4"/>
          <p:cNvSpPr txBox="1"/>
          <p:nvPr/>
        </p:nvSpPr>
        <p:spPr>
          <a:xfrm>
            <a:off x="832650" y="71554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 кусты работают как ненавязчивое сопровождение. Они не отвлекают от главного, а поддерживают настроение, как тихая партия на заднем плане.
</a:t>
            </a:r>
            <a:endParaRPr lang="en-US" sz="2257" dirty="0"/>
          </a:p>
        </p:txBody>
      </p:sp>
      <p:sp>
        <p:nvSpPr>
          <p:cNvPr id="15" name="Text 5"/>
          <p:cNvSpPr txBox="1"/>
          <p:nvPr/>
        </p:nvSpPr>
        <p:spPr>
          <a:xfrm>
            <a:off x="1994525" y="59158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природный фон
</a:t>
            </a:r>
            <a:endParaRPr lang="en-US" sz="2600" dirty="0"/>
          </a:p>
        </p:txBody>
      </p:sp>
      <p:sp>
        <p:nvSpPr>
          <p:cNvPr id="16" name="Text 6"/>
          <p:cNvSpPr txBox="1"/>
          <p:nvPr/>
        </p:nvSpPr>
        <p:spPr>
          <a:xfrm>
            <a:off x="9473975" y="3993125"/>
            <a:ext cx="80040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тёплую погоду тень от деревьев приносит ощущение прохлады. Она помогает сцене звучать спокойнее, словно в музыке убавили громкость.
</a:t>
            </a:r>
            <a:endParaRPr lang="en-US" sz="2300" dirty="0"/>
          </a:p>
        </p:txBody>
      </p:sp>
      <p:sp>
        <p:nvSpPr>
          <p:cNvPr id="17" name="Text 7"/>
          <p:cNvSpPr txBox="1"/>
          <p:nvPr/>
        </p:nvSpPr>
        <p:spPr>
          <a:xfrm>
            <a:off x="10635875" y="2796400"/>
            <a:ext cx="68421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Прохлада в солнечный день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взгляд и как движется музыка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люди и дорожка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сразу замечает тех, кто идёт по набережной. Это похоже на начало песни, когда появляется первая, самая заметная музыкальная тема.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— здания и небо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взгляд уходит дальше, к городским домам и небу. Впечатление завершается мягко, как тихий финал спокойной летней пьесы.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вода и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переходит к воде, отражениям и линии берега. Здесь сцена становится шире, как середина мелодии, где звучит главный ритм.
</a:t>
            </a:r>
            <a:endParaRPr lang="en-US" sz="2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звучащий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Скамейки, фонари, перила и причал помогают почувствовать, что это не просто дорога у воды, а живое городское место, где каждый предмет как будто хранит свой тихий звук.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таким мелочам легко представить шаги по мостовой, негромкие разговоры, скрип дерева и плеск воды. Всё вместе они звучат как осторожные музыкальные акценты.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Настроение: спокойствие, радость и немного свежего ветра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Картина не торопится и не тревожит: в ней много света, воздуха и ровного движения, поэтому зрителю легко почувствовать спокойную радость.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Мягкие линии, тихая вода и прогулка людей создают ощущение ясного летнего дня, словно музыка звучит негромко и очень дружелюбно.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Свежий ветер и открытое пространство делают настроение чуть бодрее, как лёгкая мелодия, которая улыбается и зовёт смотреть дальше.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9075" y="3321938"/>
            <a:ext cx="8958300" cy="41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6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плана
</a:t>
            </a:r>
            <a:pPr algn="ctr" indent="0" marL="0">
              <a:lnSpc>
                <a:spcPct val="140014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увидеть пространство картины
</a:t>
            </a:r>
            <a:pPr algn="ctr" indent="0" marL="0">
              <a:lnSpc>
                <a:spcPct val="140014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Композиционный анализ картины «На набережной»
</a:t>
            </a:r>
            <a:endParaRPr lang="en-US" sz="6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0862450" y="2817850"/>
            <a:ext cx="6809400" cy="499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40014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Передний, средний и дальний планы делают набережную объёмной: всё кажется шире, дальше и спокойнее, словно музыка постепенно уходит в расстояние.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650" y="5707613"/>
            <a:ext cx="8004000" cy="2774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350" y="5710238"/>
            <a:ext cx="8004000" cy="277482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над набережной и его «высокий» звук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832650" y="3585350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набережной раскинулось светлое небо, и от этого вся сцена будто становится выше и просторнее. Белые облака напоминают тихие верхние ноты, которые не спорят с землёй, а мягко дополняют её.
</a:t>
            </a:r>
            <a:endParaRPr lang="en-US" sz="2300" dirty="0"/>
          </a:p>
        </p:txBody>
      </p:sp>
      <p:sp>
        <p:nvSpPr>
          <p:cNvPr id="9" name="Text 3"/>
          <p:cNvSpPr txBox="1"/>
          <p:nvPr/>
        </p:nvSpPr>
        <p:spPr>
          <a:xfrm>
            <a:off x="832625" y="2796400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как лёгкая музыка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51375" y="3576245"/>
            <a:ext cx="80040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небо отражается в воде, картинка становится особенно воздушной. Кажется, что в ней звучит тонкий, чистый звук, похожий на высокий колокольчик, который придаёт летнему дню ощущение свободы и свежести.
</a:t>
            </a:r>
            <a:endParaRPr lang="en-US" sz="2300" dirty="0"/>
          </a:p>
        </p:txBody>
      </p:sp>
      <p:sp>
        <p:nvSpPr>
          <p:cNvPr id="11" name="Text 5"/>
          <p:cNvSpPr txBox="1"/>
          <p:nvPr/>
        </p:nvSpPr>
        <p:spPr>
          <a:xfrm>
            <a:off x="9451350" y="2787295"/>
            <a:ext cx="80040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над водой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набережная похожа на музыкальную пьесу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картине есть повторяющиеся элементы: волны, шаги, линии дорожки. Они создают ритм, как в музыке, где знакомый мотив возвращается снова и снова.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Здесь соседствуют разные по характеру части: ближний план заметнее, дальний — тише. Такой контраст похож на смену громких и спокойных музыкальных фрагментов.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Все детали объединяются в одно впечатление — ясное, светлое и спокойное. Именно так звучит цельная пьеса, когда у неё есть общий настрой.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 набережной: от деталей к общему впечатлению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восприятия картины показывает, как отдельные планы складываются в образ спокойного летнего дня.
</a:t>
            </a:r>
            <a:endParaRPr lang="en-US" sz="2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25" y="647875"/>
            <a:ext cx="15790800" cy="14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набережной, которые легко узнать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5870674" y="7147838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Мост, лодки или причал делают место ещё понятнее. Эти детали словно ставят яркую точку: да, перед нами город у воды.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6155574" y="5628212"/>
            <a:ext cx="9630600" cy="12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Городские дома, башни или фасады напоминают, что набережная находится в городе, а не в поле. Значит, рядом живёт обычная городская жизнь.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456324" y="4203088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Прогулочная дорожка и ограждения помогают понять, что люди здесь не спешат, а гуляют и любуются видом. Это очень похоже на спокойную музыку без лишней суеты.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6736799" y="2777963"/>
            <a:ext cx="9630600" cy="11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Рядом всегда есть вода: река, канал или море. Она сразу подсказывает, что это место связано с отдыхом, прогулками и открытым пространством.
</a:t>
            </a:r>
            <a:endParaRPr lang="en-US" sz="2500" dirty="0"/>
          </a:p>
        </p:txBody>
      </p:sp>
      <p:sp>
        <p:nvSpPr>
          <p:cNvPr id="9" name="Text 5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картины для урока музыки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Картина учит видеть, что у каждого пространства есть своё звучание: у воды — мягкое, у города — чуть более шумное, у неба — лёгкое и светлое.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Красоту можно услышать даже в обычном месте, если внимательно замечать ритм шагов, плеск воды и спокойное движение людей вдоль берега.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Когда мы смотрим так внимательно, живопись начинает напоминать музыку, а музыка — помогать нам лучше почувствовать настроение картины.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музыку и изображение набережной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Контраст тоже работает похоже: тихое рядом с более заметным, светлое рядом с тёплым. От этого впечатление становится живым.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 музыка, и картина передают чувство без длинных объяснений: достаточно ритма, цвета, движения и общего настроения.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обоих искусствах важна плавность: волны, шаги и линии берега напоминают спокойное течение мелодии.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итоге набережная звучит как тихая летняя мелодия — ясная, светлая и немного торжественная, будто город решил улыбнуться.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Набережная, которую можно не только увидеть, но и услышать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показывает, как город, вода, небо и люди складываются в спокойную музыкальную картину. Если заметить её ритм и настроение, обычная прогулка превращается почти в мелодию.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2026-05-24T22:41:10Z</dcterms:created>
  <dcterms:modified xsi:type="dcterms:W3CDTF">2026-05-24T22:41:10Z</dcterms:modified>
</cp:coreProperties>
</file>