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Плодово-ягодный сад — искусственная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пространство, где растения и животные взаимодействуют под контролем человека.
</a:t>
            </a:r>
            <a:endParaRPr lang="en-US" sz="45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роль плодово-ягодных садов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Плодово-ягодные сады существуют свыше 4000 лет и служат источником питания, экологического равновесия и красоты. Современные сады — пример управляемой экосистемы с участием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растут яблони, груши, вишни, а также смородина и малина. Они дают плоды и создают основу экосистемы.
</a:t>
            </a:r>
            <a:endParaRPr lang="en-US" sz="134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 приносят насекомые-опылители, черви и мелкие зверьки, которые помогают почве и растениям развиваться.
</a:t>
            </a:r>
            <a:endParaRPr lang="en-US" sz="12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обитатели сада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цветы создают пространство для насекомых и улучшают внешний вид сада, поддерживая биологическое разнообразие.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и травянистые растения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плодово-ягодного сада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организмы плодово-ягодного сада
</a:t>
            </a:r>
            <a:endParaRPr lang="en-US" sz="2771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деревья и ягодные кустарники обеспечивают плоды и служат базой экосистемы.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Насекомые-опылители, птицы и вредители влияют на здоровье растений и баланс в саду.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разлагают органику, улучшая питательность почвы для растений.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контролирует состав растений и заботится о саде, управляя его развитием и защитой.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организмов в саду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роли разных групп обитателей сада и их влияние на урожайность.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взаимосвязь организмов способствует успешному урожаю.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биологии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опыляют растения, способствуя образованию плодов и поддержанию разнообразия видов в саду.
</a:t>
            </a:r>
            <a:endParaRPr lang="en-US" sz="141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цветков насекомыми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питаются насекомыми-вредителями, предотвращая их избыточное размножение и сохраняя здоровье растений.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регуляторы вредителей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разлагают опавшие листья и ветки, возвращая питательные вещества в почву для растений.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
</a:t>
            </a:r>
            <a:endParaRPr lang="en-US" sz="159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плодово-ягодном саду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плодово-ягодном саду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фотосинтеза до разложения и возврата питательных веществ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плодово-ягодный сад
</a:t>
            </a:r>
            <a:endParaRPr lang="en-US" sz="290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отбирает и высаживает лучшие сорта, обеспечивая разнообразие и качество урожая.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регулярная обрезка и полив, поддерживающие здоровье и рост растений.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вредителями и болезнями снижает потери и сохраняет продуктивность сада.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условия для опылителей, что улучшает завязывание и созревание плодов.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ключевой процесс садовой экосистемы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осы обеспечивают опыление цветков, значительно увеличивая количество и качество плодов.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опылителей ведёт к снижению урожая и ухудшению вкуса и внешнего вида ягод и фруктов.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вредители и методы борьбы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повреждает листья и снижает плодоношение, поэтому важно вовремя её обнаружить и контролировать.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Плодожорка портит завязи и плоды, борьба с ней включает сбор вредителя и использование биометодов.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клещи высасывают сок из листьев, ослабляя растения и ухудшая урожай.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распространяют вредителей и вредят корневой системе; применяются агротехнические и биологические меры.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бактерии разлагают органические остатки, превращая их в доступные для растений питательные вещества, такие как азот и фосфор. Этот процесс способствует образованию плодородного слоя почвы — гумуса.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почвенных бактерий в питании растений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симбиоз грибов с корнями деревьев и кустарников. Эти грибы расширяют площадь поглощения воды и минералов, укрепляя корневую систему и повышая устойчивость растений к болезням.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грибы: союзники корней растений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почвы и их ключевые функции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садового и естественного сообществ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сады менее разнообразны и требуют постоянного ухода, тогда как лесные сообщества устойчивы и саморегулируются природным образом.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литература для 6 класса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между искусственным садом и природным лесом по ключевым экологическим характеристикам.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искусственных экосистем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устойчивых сортов способствует снижению риска заболеваний, уменьшая необходимость применения химических препаратов для защиты растений.
</a:t>
            </a:r>
            <a:endParaRPr lang="en-US" sz="1533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и контроль вредителей значительно повышают урожайность и качество плодов в плодово-ягодных садах.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сады помогают формировать экологическое сознание у учащихся, вовлекая их в практическую природоохранную деятельность.
</a:t>
            </a:r>
            <a:endParaRPr lang="en-US" sz="1598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281"/>
            <a:ext cx="2030700" cy="15507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450" y="1126281"/>
            <a:ext cx="2030700" cy="15507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900" y="1126281"/>
            <a:ext cx="2030700" cy="15507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350" y="1134763"/>
            <a:ext cx="2030700" cy="15507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06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таких вредителей, как тля и плодожорка, могут сильно снизить урожайность, вызывая серьёзные повреждения плодов и листьев.
</a:t>
            </a:r>
            <a:endParaRPr lang="en-US" sz="1083" dirty="0"/>
          </a:p>
        </p:txBody>
      </p:sp>
      <p:sp>
        <p:nvSpPr>
          <p:cNvPr id="12" name="Text 1"/>
          <p:cNvSpPr txBox="1"/>
          <p:nvPr/>
        </p:nvSpPr>
        <p:spPr>
          <a:xfrm>
            <a:off x="5406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размножение вредителей
</a:t>
            </a:r>
            <a:endParaRPr lang="en-US" sz="1102" dirty="0"/>
          </a:p>
        </p:txBody>
      </p:sp>
      <p:sp>
        <p:nvSpPr>
          <p:cNvPr id="13" name="Text 2"/>
          <p:cNvSpPr txBox="1"/>
          <p:nvPr/>
        </p:nvSpPr>
        <p:spPr>
          <a:xfrm>
            <a:off x="270210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Парша и мучнистая роса являются распространёнными болезнями, приводящими к снижению качества и количества плодов при отсутствии своевременного лечения.
</a:t>
            </a:r>
            <a:endParaRPr lang="en-US" sz="1029" dirty="0"/>
          </a:p>
        </p:txBody>
      </p:sp>
      <p:sp>
        <p:nvSpPr>
          <p:cNvPr id="14" name="Text 3"/>
          <p:cNvSpPr txBox="1"/>
          <p:nvPr/>
        </p:nvSpPr>
        <p:spPr>
          <a:xfrm>
            <a:off x="270210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 растений
</a:t>
            </a:r>
            <a:endParaRPr lang="en-US" sz="1102" dirty="0"/>
          </a:p>
        </p:txBody>
      </p:sp>
      <p:sp>
        <p:nvSpPr>
          <p:cNvPr id="15" name="Text 4"/>
          <p:cNvSpPr txBox="1"/>
          <p:nvPr/>
        </p:nvSpPr>
        <p:spPr>
          <a:xfrm>
            <a:off x="4863550" y="3458075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высадки одних и тех же культур истощают почвенные ресурсы, а частое использование пестицидов ухудшает состояние почвы и воздуха вокруг сада.
</a:t>
            </a:r>
            <a:endParaRPr lang="en-US" sz="1047" dirty="0"/>
          </a:p>
        </p:txBody>
      </p:sp>
      <p:sp>
        <p:nvSpPr>
          <p:cNvPr id="16" name="Text 5"/>
          <p:cNvSpPr txBox="1"/>
          <p:nvPr/>
        </p:nvSpPr>
        <p:spPr>
          <a:xfrm>
            <a:off x="4863550" y="283755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почвы и загрязнение
</a:t>
            </a:r>
            <a:endParaRPr lang="en-US" sz="1369" dirty="0"/>
          </a:p>
        </p:txBody>
      </p:sp>
      <p:sp>
        <p:nvSpPr>
          <p:cNvPr id="17" name="Text 6"/>
          <p:cNvSpPr txBox="1"/>
          <p:nvPr/>
        </p:nvSpPr>
        <p:spPr>
          <a:xfrm>
            <a:off x="7025000" y="3469561"/>
            <a:ext cx="15774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сильные заморозки и резкие перепады температуры негативно влияют на рост растений и формирование урожая.
</a:t>
            </a:r>
            <a:endParaRPr lang="en-US" sz="1132" dirty="0"/>
          </a:p>
        </p:txBody>
      </p:sp>
      <p:sp>
        <p:nvSpPr>
          <p:cNvPr id="18" name="Text 7"/>
          <p:cNvSpPr txBox="1"/>
          <p:nvPr/>
        </p:nvSpPr>
        <p:spPr>
          <a:xfrm>
            <a:off x="7025000" y="2845800"/>
            <a:ext cx="15774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неблагоприятных погодных условий
</a:t>
            </a:r>
            <a:endParaRPr lang="en-US" sz="1102" dirty="0"/>
          </a:p>
        </p:txBody>
      </p:sp>
      <p:sp>
        <p:nvSpPr>
          <p:cNvPr id="19" name="Text 8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20" name="Text 9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угрозы плодово-ягодных садов
</a:t>
            </a:r>
            <a:endParaRPr lang="en-US" sz="22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урожайности яблонь и влияние вредителей
</a:t>
            </a:r>
            <a:endParaRPr lang="en-US" sz="234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Наблюдаются заметные падения сборов в 2015 и 2018 годах, сопоставимые с вспышками вредителей и болезней.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защита сада способствует стабильному росту урожая, в то время как эпидемии вредителей снижают продуктивность.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садоводческих хозяйств РФ, 2013–2022 гг.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устойчивого развития сада
</a:t>
            </a:r>
            <a:endParaRPr lang="en-US" sz="2531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органических удобрений повышает плодородие почвы без вреда экологии, обеспечивая растения необходимыми питательными веществами.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посадок разных культур предотвращает истощение почвы и снижает накопление вредителей, улучшая здоровье сада.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цветочных полос привлекает опылителей и полезных насекомых, снижая необходимость в химической защите растений.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Плодово-ягодные сады способствуют снижению температуры воздуха летом и повышению влажности, что положительно влияет на окружающую среду и комфорт человека.
</a:t>
            </a:r>
            <a:endParaRPr lang="en-US" sz="1025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микроклимата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привлекают птиц, насекомых-опылителей и других животных, создавая благоприятные условия для сохранения и развития местной фауны.
</a:t>
            </a:r>
            <a:endParaRPr lang="en-US" sz="109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биоразнообразия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растительный покров садов защищают почву от смыва дождём и ветром, сохраняя плодородие и структуру земли.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эрозии почвы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плодово-ягодных садов
</a:t>
            </a:r>
            <a:endParaRPr lang="en-US" sz="25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плодово-ягодных садов в России
</a:t>
            </a:r>
            <a:endParaRPr lang="en-US" sz="209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Краснодарском крае широко применяют капельный полив, что позволяет эффективно экономить воду и поддерживать стабильный рост растений.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Белгородской области используют биологические методы борьбы с вредителями, снижая потребность в химических препаратах и повышая экологичность.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Тульской области создают защитные системы от заморозков, что минимизирует потери урожая в весенний период и улучшает качество плодов.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садов для общества и природы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фрукты и ягоды из садов обеспечивают население полезными витаминами и питательными веществами в рационе.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создают рабочие места в сельской местности, способствуя социально-экономическому развитию регионов.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зеленые зоны на садовых территориях повышают качество жизни и создают условия для отдыха и восстановления.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Плодово-ягодные сады формируют у людей уважение и заботу о природе, способствуя сохранению биологического разнообразия.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Плодово-ягодный сад: гармония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Плодово-ягодный сад — пример успешно созданного и поддерживаемого сообщества организмов, где человек обеспечивает равновесие и устойчивость. Его сохранение важно для будущих поколений и охраны окружающей среды.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2026-05-08T17:52:43Z</dcterms:created>
  <dcterms:modified xsi:type="dcterms:W3CDTF">2026-05-08T17:52:43Z</dcterms:modified>
</cp:coreProperties>
</file>