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Политехнический музей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наука превращается в удивительные вещи и открытия.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Музей, где оживает техника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Политехнический музей — один из старейших технических музеев России. Здесь можно увидеть, как изобретения меняли жизнь людей, и понять сложные идеи через настоящие предметы.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музея на Новой площади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фасад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здание музея стоит на Новой площади в Москве. Его строгий старинный фасад сразу выделяется среди городских домов и настраивает на серьёзный, но очень увлекательный разговор о науке.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залы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посетителей ждут просторные помещения, витрины и крупные экспонаты. Здесь удобно рассматривать машины, приборы и модели, не спеша переходя от одного зала к другому.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ракурс для фото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смотрится общий вид здания или вход в музей. Такой кадр помогает почувствовать масштаб и сразу понять, что внутри скрывается большой мир техники и открытий.
</a:t>
            </a:r>
            <a:endParaRPr lang="en-US" sz="10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по музею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музей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 с первых шагов по зданию. Здесь важно оглядеться, заметить указатели и понять, куда ведут разные залы.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витринами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взгляд привлекают самые заметные экспонаты: макеты, старые приборы и машины. Рядом стоят небольшие таблички, которые помогают разобраться, что перед тобой.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 экспозиции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становятся видны главные направления музея: транспорт, связь, энергия, космос и бытовая техника. Каждая тема показывает, как работает мир вокруг нас.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залов ребёнок уже начинает задавать вопросы и искать любимый предмет. Так знакомство с музеем превращается в настоящее исследование.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77" y="1353524"/>
            <a:ext cx="206550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 с нами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Фонарик, лампа и прожектор кажутся привычными, но за ними стоят открытия о том, как появляется и направляется свет. В музее это становится понятнее через настоящие приборы.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телефон и даже старые динамики показывают, как человек научился передавать и усиливать звук. Сразу видно, что голос может путешествовать дальше, чем кажется.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машина и другие механизмы объясняют, как устроено движение и почему детали должны работать точно. Здесь техника выглядит почти как большая загадка с понятным ответом.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приборы напоминают, что без энергии не работают многие привычные вещи. Музей помогает увидеть, как электричество делает жизнь удобнее, а иногда и просто веселее.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машины и приборы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 из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фотоаппараты напоминают, что раньше сделать снимок было сложнее, чем нажать кнопку на телефоне. Каждый рычажок и объектив были важны. Глядя на такой предмет, легко представить, сколько терпения требовалось фотографу.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которые считают время по-своему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часы выглядят как маленький мир шестерёнок, стрелок и точных движений. У них часто есть детали, которые нужно рассматривать очень внимательно. Такие механизмы показывают, как мастера умели соединять красоту и точность.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которые измеряли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Измерительные приборы помогали узнавать длину, вес, температуру и другие важные вещи. Сегодня многие из них кажутся почти загадочными. Но именно такие устройства когда-то были настоящими помощниками инженеров и исследователей.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передавали сообщения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помогал передавать короткие сообщения на большое расстояние. Это было очень полезно, когда новости нужно было узнать быстро, а письмо шло бы слишком долго.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сделал разговоры на расстоянии почти волшебством. Люди смогли слышать друг друга, даже если между ними были улицы, города и целые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Радиоприёмник принёс новости, музыку и голоса в дома. Он показал, что звук может путешествовать без проводов и собирать людей вокруг одного устройства.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изобретения изменили повседневную жизнь. Люди стали быстрее узнавать важные события, общаться на расстоянии и чувствовать себя ближе друг к другу.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изобретения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техники в музее видно, как рождается новое устройство.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мечты о полёте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 в музее помогают представить, как человек учился подниматься всё выше и выше. Они напоминают, что большая мечта начинается с маленькой, но очень смелой идеи.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показывают, как люди изучают Землю и Вселенную из космоса. Они передают данные, помогают наблюдать за планетой и открывают новые знания учёным.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Скафандры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Скафандр защищает человека там, где обычная одежда не поможет. Он похож на костюм из будущего, но на самом деле нужен для безопасности и работы в космосе.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изучения неба помогают рассматривать звёзды, планеты и дальние объекты. С ними мечта о полёте превращается в настоящую науку и любопытные открытия.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защита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Шлемы, спецодежда и защитные маски нужны людям, которые трудятся в опасных условиях. Они помогают беречь голову, руки и лицо. В музее такие предметы выглядят серьёзно и немного как костюмы героев.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похожие на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Скафандр сразу привлекает внимание своим необычным видом. У него много деталей, потому что он должен защищать человека в особой среде. Рядом с ним легко представить, как человек готовится к смелому делу.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защита становится помощником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Экипировка спасателя тоже выглядит очень впечатляюще. Но главное в ней не только внешний вид, а надёжность и удобство. Такие предметы показывают, что техника может заботиться о безопасности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Мастерские, где рождаются вещи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мастер выбирает нужные материалы: металл, дерево, стекло или резину. От их качества зависит, будет ли будущая вещь прочной, удобной и безопасной для людей.
</a:t>
            </a:r>
            <a:endParaRPr lang="en-US" sz="847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расчёты и чертёж. Инженер продумывает размеры, форму и соединения деталей, чтобы устройство работало без ошибок и не подводило в важный момент.
</a:t>
            </a:r>
            <a:endParaRPr lang="en-US" sz="847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помогают тиски, ключи, отвёртки, станки и измерительные приборы. С их помощью детали можно резать, сгибать, сверлить и соединять очень аккуратно.
</a:t>
            </a:r>
            <a:endParaRPr lang="en-US" sz="847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исправления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сборки изделие обязательно испытывают. Если что-то двигается туго или работает неверно, мастер вносит изменения, пока результат не станет надёжным.
</a:t>
            </a:r>
            <a:endParaRPr lang="en-US" sz="847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специалистов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становится понятнее, сколько сил вкладывают инженеры, механики и конструкторы. Их работа похожа на сборку большого пазла, где важна каждая мелочь.
</a:t>
            </a:r>
            <a:endParaRPr lang="en-US" sz="8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музее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509774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особенно интересно, когда сложные вещи объясняют простыми словами. Рядом с настоящим предметом сразу легче понять, как устроены поезд, самолёт или лампа.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557263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вопросами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хочется самому искать ответы: почему едет машина, как звучит радио, зачем нужен рычаг. Так экскурсия превращается в весёлое расследование, а не в скучный урок.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04746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модели, кнопки, шкалы и необычные формы привлекают внимание с первого взгляда. Даже один удачный экспонат может надолго остаться в памяти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рассмотреть внимательнее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прибор или двигатель особенно интересен, если рассмотреть его сбоку и сверху. Видны винты, шестерёнки, шкалы и рычаги, а значит, можно догадаться, как каждая часть помогает всей машине работать.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который стал мостиком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телефон кажется почти волшебным: у него есть трубка, провод и загадочный диск. Когда смотришь на него близко, легко представить, как люди впервые слышали голоса на расстоянии и радовались такой новинке.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музейное путешествие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обычный маршрут школьной экскурсии: от входа и знакомства с залами до поиска любимого экспоната и обсуждения увиденного.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посещения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Руками не трогать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старые и очень хрупкие, поэтому их рассматривают глазами, а не пальцами. Так на стекле не появляются следы, а предметы дольше сохраняют свой вид.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передвигаться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залах не стоит бегать и толкаться. Когда дети идут спокойно, никому не грозит случайный удар, а всем легче внимательно смотреть на витрины и слушать экскурсовода.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задавать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 помогает не мешать другим гостям и лучше слышать интересные истории. Если что-то непонятно, можно поднять руку и вежливо спросить.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музей важен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сохраняет следы труда изобретателей, инженеров и мастеров. Благодаря этим вещам мы узнаём, как люди придумывали решения для жизни, работы и путешествий.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предметы рядом с новыми показывают, как менялись техника и привычки людей. Прошлое здесь не спрятано, а спокойно разговаривает с настоящим.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любознательности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зал напоминает: хорошие идеи появляются у тех, кто наблюдает, спрашивает и не боится пробовать. Это важный урок для будущих исследователей.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дела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знакомства хочется читать, мастерить и узнавать больше. Музей помогает увидеть, что большие открытия начинаются с маленького интереса.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запоминающийся экспонат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словно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сильный впечатление производит огромная ракета или двигатель. Такой предмет трудно не заметить: он словно вышел на сцену и сразу стал главным героем зала. Рядом хочется стоять подольше и разглядывать каждую деталь.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форма 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запоминается старый автомобиль, сложный прибор или машина с множеством рычагов. У него странный силуэт, блестящие детали и загадочные шкалы. Сначала он кажется непонятным, а потом начинает раскрывать свои секреты.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после экскурсии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музея становится понятнее, что техника нужна людям каждый день: учиться, общаться, ездить, летать и исследовать мир. Даже обычный предмет оказывается частью большой истории.
</a:t>
            </a:r>
            <a:endParaRPr lang="en-US" sz="89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запоминают слова «изобретение», «механизм», «лаборатория» и «конструктор». Они звучат по-научному, но уже не пугают, а вызывают интерес и улыбку.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мастерить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детей после экскурсии появляется желание что-то собирать, рисовать схемы и задавать вопросы. Музей будто подсказывает: пробовать самому очень увлекательно.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экскурсия не заканчивается в дверях музея. Дома и в школе хочется обсуждать увиденное, искать ответы и узнавать ещё больше про науку.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продолжается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рисунки, вопросы и новые слова из музейного рассказа. Интерес не исчезает, а постепенно превращается в желание узнать больше.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экскурсии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вспоминает самые яркие залы и рассказывает о них дома. Впечатления ещё свежие, поэтому легче всего делиться удивлением и смешными открытиями.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встреча с музеем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можно вернуться снова и увидеть другие экспонаты. Одна экскурсия открывает только часть большого мира техники, поэтому музей остаётся местом для новых открытий.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путешествия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Политехнический музей показывает, что большие открытия начинаются с любопытства, смелости и труда. Здесь обычные вещи становятся удивительными, а каждый посетитель чувствует себя настоящим исследователем.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2026-05-26T06:36:15Z</dcterms:created>
  <dcterms:modified xsi:type="dcterms:W3CDTF">2026-05-26T06:36:15Z</dcterms:modified>
</cp:coreProperties>
</file>