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живого мира: значение и ключевые вопросы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разнообразия форм жизни и их взаимосвязей на планете.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биоразнообразие важно сегодня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экологический баланс, влияет на экономику и культуру. Его концепция формировалась веками и сегодня требует глобальных усилий для сохранения из-за человеческого воздействия.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биоразнообразия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уровень отражает разнообразие внутри видов, обеспечивая приспособляемость к изменениям среды и сохранение здоровья популяций.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уровень объединяет разные сообщества и их связи, обеспечивая устойчивость и функционирование биосферы в целом.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уровень характеризует разнообразие видов в рамках экосистем, влияя на выполнение различных функций и стабильность среды обитания.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многообразие видов на Земле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выявлено свыше 80 000 видов животных и растений; сложная классификация и труднодоступные места осложняют полное изучение биоразнообразия.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около 1,7 миллиона описанных видов, но оценочные данные предполагают реальное число от 5 до 10 миллионов, включая неизученные и малозаметные организмы.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221503"/>
            <a:ext cx="5253300" cy="20781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царства живой природы и их характеристики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царств с их основными признаками и примерами.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живых организмов на царства базируется на структурных и функциональных отличиях, отражающих разнообразие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мир: масштабы и примеры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остаются доминирующей группой по численности видов, что подчёркивает их экологическую значимость.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разных классов животных обеспечивает стабильность экосистем и разнообразие биологических функций.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данные 2022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мир: особенности и распространение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обитают в разнообразных условиях — от тропических лесов с секвойями до экстремальных мест с хищными видами, например, венериной мухоловкой.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390 000 видов растений представлены главным образом цветковыми, с уникальными адаптациями к опылению и защите от травоядных.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85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 микоризу, улучшающую питание растений, а также служат источником медикаментов, включая антибиотики на базе рода Penicillium.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разнообразие и экологическая роль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3385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включают более 140 тысяч зарегистрированных видов, выполняют функцию разложителей, поддерживая круговорот веществ в экосистемах.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мир микроорганизмов: сущность и значение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Колоссальное разнообразие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грамме почвы содержится до 10 миллиардов бактериальных клеток, которые участвуют в разложении органики и поддержании почвенного плодородия.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— экстремофилы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обитают в экстремальных условиях, например, горячих источниках, и играют важную роль в биогеохимических циклах, таких как метаногенез.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Микробиом человека — невидимый защитник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Триллионы микроорганизмов на коже и внутри организма человека защищают от патогенов, участвуют в пищеварении и синтезе витаминов.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Биогеографические зоны и биоразнообразие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зон по числу видов, уровню эндемизма и влияющим факторам.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зависит от климата и географии, формируя уникальные биогеографические сообщества.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исследования, 2021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обеспечивает популяциям способность адаптироваться к внешним изменениям, повышая устойчивость к заболеваниям и меняющимся условиям среды обитания.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разнообразие сортов картофеля, где некоторые виды устойчивы к фитофторе благодаря генетическим вариантам, способствующим сохранению урожая.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этого разнообразия ведёт к снижению жизнеспособности вида, делая популяции уязвимыми и снижая их шансы на выживание в меняющихся условиях.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как основа выживания видов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организмами и их роль в поддержке экосистем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 насекомыми обеспечивает не только разнообразие флоры, но и стабильность продовольственных ресурсов благодаря урожаю сельскохозяйственных культур.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организмы — грибы и бактерии — разлагают органические остатки, возвращая питательные вещества в почву для поддержания плодородия.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 животные контролируют численность травоядных видов, предотвращая чрезмерное истощение растительности и сохраняя баланс в экосистемах.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этих взаимосвязей может привести к каскаду экологических изменений, нарушая устойчивость и функциональность экосистем.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видов: масштабы и последствия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сред обитания и климатические изменения создают длительное давление на популяции, ведущее к сокращению биоразнообразия по всему миру.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подчёркивает серьёзность сокращения численности позвоночных, что отражает масштабный кризис и необходимость немедленных мер по охране природы.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Living Planet Report, 2020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9" y="0"/>
            <a:ext cx="42946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1608" y="3078187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служит основным фактором распространения таких видов через транспорт и хозяйственное использование, требуя активных мер биологической борьбы и мониторинга.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701700" y="1799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инвазивных видов и их влияние на местные экосистемы
</a:t>
            </a:r>
            <a:endParaRPr lang="en-US" sz="2223" dirty="0"/>
          </a:p>
        </p:txBody>
      </p:sp>
      <p:sp>
        <p:nvSpPr>
          <p:cNvPr id="10" name="Text 3"/>
          <p:cNvSpPr txBox="1"/>
          <p:nvPr/>
        </p:nvSpPr>
        <p:spPr>
          <a:xfrm>
            <a:off x="5401608" y="1889063"/>
            <a:ext cx="35625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нарушают естественные экологические балансы, вытесняя местных представителей и изменяя свойства почвы, водных и наземных экосистем, что приводит к снижению биологического 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России: редкие и исчезающие виды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вымирания и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строго охраняется в России и Китае, где постепенно восстанавливается численность. Этот хищник играет ключевую роль в экосистемах Дальнего Востока, контролируя популяции крупных травоядных.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аист — индикатор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численности дальневосточного аиста свидетельствует об улучшении качества водно-болотных угодий. Птицы участвуют в поддержании биологического баланса и являются объектом постоянного наблюдения.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— настоящий обитатель Арктики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уязвим из-за таяния ледников и изменения климата. Этот вид требует международных усилий по сохранению, поскольку он отражает состояние полярных экосистем.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практики и инициативы по сохранению многообразия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94025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— Конвенция о биологическом разнообразии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договор, направленный на сохранение видов и экосистем, предусматривающий сотрудничество стран в области охраны природы.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5975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Программа ЮНЕСКО «Человек и биосфера»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Проект, стимулирующий создание биосферных резерватов и устойчивое взаимодействие человека с природой на региональном уровне.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2548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— Национальные экологические проекты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Инициативы, включая расширение сети особо охраняемых территорий и программы по реинтродукции исчезающих видов.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1217" y="1903425"/>
            <a:ext cx="20730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Развитие экотуризма и общественных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участия населения в сохранении природы через экологическое воспитание и волонтёрскую деятельность.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России — охрана и наука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заповедник: лагерь вулканов и бурых медведей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Камчатке Кроноцкий заповедник защищает сложные экосистемы вулканического происхождения и обитателей, таких как бурый медведь, исследует их поведение и взаимодействия.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Баргузинский заповедник — дом соболя и Байкальской тайги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Сибири охраняется соболь и уникальные леса Байкала. Специалисты изучают влияние климатических изменений на традиционные биотопы региона.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Дарвинский заповедник: болота и птицы Вологодчины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сохранению болотных экосистем и миграционных птиц, что способствует формированию комплексной охранной стратегии.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и молодёжное участие в сохранении природы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«Зелёное движение России» — активность школьников и студентов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объединяет молодых людей для участия в экологических акциях, направленных на поддержку экосистем и повышение экологического сознания.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«Посади лес» — восстановление зелёных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и общественные группы участвуют в посадках деревьев, способствуя борьбе с опустыниванием и улучшению городского климата.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исчезающих видов с привлечением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студенты активно вовлечены в научные исследования и учёт редких животных, что помогает формировать ответственный подход к сохранению биоразнообразия.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учёных указывают на критическую угрозу для миллионов видов из-за климатических изменений и антропогенного воздействия.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Межправительственная платформа по биоразнообразию и экосистемным услугам (МЭО), 2019
</a:t>
            </a:r>
            <a:endParaRPr lang="en-US" sz="693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могут исчезнуть в ближайшие десятилетия без активных мер по охране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и наше участие в сохранении живого мира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основа устойчивости экосистем и жизни на Земле. Без коллективных и научно обоснованных действий сохранить природу невозможно, поэтому каждый должен внести вклад в охрану живого мира.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2026-05-10T05:00:12Z</dcterms:created>
  <dcterms:modified xsi:type="dcterms:W3CDTF">2026-05-10T05:00:12Z</dcterms:modified>
</cp:coreProperties>
</file>