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животных: эпителиальная и соединительная — основные темы
</a:t>
            </a:r>
            <a:endParaRPr lang="en-US" sz="3133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 животных: их строение, функции и значение для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тканей животных и современное значение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изобретением микроскопа в XVII веке впервые стало возможным изучать ткани животных. Вклад Ламарка и Шлейдена в XVIII—XIX веках помог систематизировать знания. Эти исследования актуальны для медицины и биологии сегодня.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тканей у животных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ткани делятся на четыре основные группы, каждая с уникальным строением и функциями, обеспечивая жизнедеятельность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образует покрывающие слои и железы, участвуя в защите и обмене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связывает и поддерживает органы, формируя скелет и транспортные системы.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и нервная ткани обеспечивают движение и передачу сигналов, поддерживая организм в активном состоянии.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особенности и функции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состоит из плотно объединённых клеток с минимальным межклеточным веществом, формируя покров тела и внутренние оболочки.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защиту организма, изоляцию и взаимодействие с окружающей средой, участвуя в гомеостазе и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эпителиальной ткани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Барьерная функция защищает организм от повреждений и проникновения микробов благодаря плотному слою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Секреторная функция обеспечивает выделение важных веществ — слюны, пота, желудочного сока для обмена веществ.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Всасывающая способность эпителия, особенно в кишечнике, способствует эффективному питанию и обмену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эпителиальной ткани и их расположение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типы эпителия с примерами расположения и связанной функцией.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эпителия соответствует его специфической функции в разных органах.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эпителиальных клеток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имеют ядро и цитоплазму, связаны плотными контактами, обеспечивающими прочность и изоляцию ткани.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клеток могут быть микроворсинки или реснички, которые увеличивают площадь или помогают перемещать частицы, опираясь на базальную мембрану.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эпителий: особенности и роль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разнообразные железы — слюнные, потовые, желудочные — отвечающие за выделение веществ, необходимых для пищеварения и терморегуляции.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секреции биологически активных компонентов, таких как ферменты и гормоны, обеспечивает обмен веществ и поддерживает баланс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выделение желудочного сока для пищеварения и пота для охлаждения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эпителиальной ткани в организме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кожи защищает от внешних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многослойный эпителий кожи служит барьером от механических повреждений и инфекций. Он предотвращает попадание вредных веществ и сохраняя влагу внутри тела.
</a:t>
            </a:r>
            <a:endParaRPr lang="en-US" sz="88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оболочки органов покрыты эпителием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выстилает пищеварительный тракт и дыхательные пути, обеспечивая защиту и участие в усвоении питательных веществ и обмене газов.
</a:t>
            </a:r>
            <a:endParaRPr lang="en-US" sz="915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оболочки глаз и рта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органах чувств эпителий поддерживает чистоту и защиту, способствует выведению слез и слюны, поддерживая оптимальные условия для функционирования.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дней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эпителиальной ткани активно делятся, восстанавливая повреждённые участки примерно за неделю, что облегчает заживление ран и обновление слизистых.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биологии тканей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эпителию быстро восстанавливаться и обеспечивать защиту тканей после повреждений.
</a:t>
            </a:r>
            <a:endParaRPr lang="en-US" sz="20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определение и функции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служит связующим элементом между органами и тканями, обеспечивая их плотное соединение и поддержку. Она играет важную роль в структурной организации организма.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соединительной ткани представлено волокнами и аморфной субстанцией, в которых располагаются различные клетки, поддерживающие процессы обмена и регенерации.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частью соединительной ткани являются кости, хрящи, жировая ткань и даже кровь, что отражает её разнообразные функции и значения в организме.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активно участвует в восстановлении повреждённых тканей, защищает организм от инфекций и обеспечивает питание клеток за счёт сосудистой сети.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79" y="1006689"/>
            <a:ext cx="2047750" cy="26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493" y="1006689"/>
            <a:ext cx="2046789" cy="2711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632" y="998264"/>
            <a:ext cx="2046789" cy="2711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754" y="1006689"/>
            <a:ext cx="2046789" cy="271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7252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соединительной ткани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02775" y="379968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соединительная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Заполняет промежутки между органами, создавая условия для их нормального функционирования. Обладает высокой клеточной активностью и гибкостью, помогает задерживать воду.
</a:t>
            </a:r>
            <a:endParaRPr lang="en-US" sz="787" dirty="0"/>
          </a:p>
        </p:txBody>
      </p:sp>
      <p:sp>
        <p:nvSpPr>
          <p:cNvPr id="13" name="Text 3"/>
          <p:cNvSpPr txBox="1"/>
          <p:nvPr/>
        </p:nvSpPr>
        <p:spPr>
          <a:xfrm>
            <a:off x="2697002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соединительная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прочные структуры — сухожилия и связки. Содержит множество коллагеновых волокон, что придаёт ей устойчивость к растяжению и механическим нагрузкам.
</a:t>
            </a:r>
            <a:endParaRPr lang="en-US" sz="772" dirty="0"/>
          </a:p>
        </p:txBody>
      </p:sp>
      <p:sp>
        <p:nvSpPr>
          <p:cNvPr id="14" name="Text 4"/>
          <p:cNvSpPr txBox="1"/>
          <p:nvPr/>
        </p:nvSpPr>
        <p:spPr>
          <a:xfrm>
            <a:off x="4895141" y="3808114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адипоцитов, накапливающих энергетические запасы. Защищает внутренние органы и обеспечивает теплоизоляцию, что критично для поддержания температуры тела.
</a:t>
            </a:r>
            <a:endParaRPr lang="en-US" sz="810" dirty="0"/>
          </a:p>
        </p:txBody>
      </p:sp>
      <p:sp>
        <p:nvSpPr>
          <p:cNvPr id="15" name="Text 5"/>
          <p:cNvSpPr txBox="1"/>
          <p:nvPr/>
        </p:nvSpPr>
        <p:spPr>
          <a:xfrm>
            <a:off x="7093264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и костная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форму и прочность скелетным структурам. Хрящ придаёт упругость и гибкость, а кость — твёрдость и защиту внутренних органов.
</a:t>
            </a:r>
            <a:endParaRPr lang="en-US" sz="8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соединительной ткани: соотношение компонентов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составляет наибольшую часть соединительной ткани, что обеспечивает её прочность и эластичность.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межклеточного вещества характерно для всех видов соединительной ткани, а соотношение клеток и волокон варьируется в зависимости от функции.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анатомии животных, 2023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и плотная соединительная ткань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соединительная ткань располагается под кожей и вокруг внутренних органов, содержит разнообразные клетки и эластичные волокна, обеспечивая мягкость и подвижность.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соединительная ткань состоит преимущественно из коллагеновых волокон, образуя прочные сухожилия и связки, способные выдерживать значительные механические нагрузки.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ткани играют важную роль в поддержании структуры и взаимодействии различных органов, обеспечивая одновременно прочность и гибкость.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ткань: структура и функции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образована адипоцитами, которые накапливают липиды в виде жировых капель. Эти клетки обеспечивают энергетический резерв и участвуют в обменных процессах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энергетической функции, жировая ткань предохраняет внутренние органы от механических повреждений и служит эффективным теплоизолятором.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ткань: строение и роль в организме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Хрящевая ткань состоит из хондроцитов, погружённых в плотное межклеточное вещество с коллагеновыми и эластиновыми волокнами, что придаёт ей упругость и прочность.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формирует элементы носа, ушных раковин и суставных поверхностей, обеспечивая гибкость и минимальное трение при движениях суставов.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своей структуре, хрящевая ткань способствует смягчению ударов и поддержанию формы соответствующих органов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ткань: особенности и значение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образует основу скелета, обеспечивая опору, защиту внутренних органов и участие в движении за счёт жесткости и прочности.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костей содержится костный мозг, который ответственен за кроветворение и образование новых клеток крови.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соли, содержащиеся в межклеточном веществе, служат резервом кальция и фосфора, необходимых для обменных процессов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эпителиальной и соединительной тканей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эпителиальной и соединительной тканями по структуре и функциям в организме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адаптацию тканей к их биологическим ролям: эпителий—барьер, соединительная ткань—структурная поддержка.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животных, 2022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для организма животных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обеспечивает защиту животных от внешних повреждений и патогенов, а также участвует во всасывании и выделении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поддерживает структурную целостность организма, связывает ткани и обеспечивает транспорт питательных веществ и кислорода.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ткани играют роль в росте и восстановлении органов, позволяя животным адаптироваться к изменениям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тканей для науки и жизни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эпителиальной и соединительной тканей критично для медицины и биологии, улучшая методы диагностики, лечения и биотехнологических разработок.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2026-05-08T01:15:34Z</dcterms:created>
  <dcterms:modified xsi:type="dcterms:W3CDTF">2026-05-08T01:15:34Z</dcterms:modified>
</cp:coreProperties>
</file>