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связи предложений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соединяются в единый и понятный текст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должен быть связным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связаны между собой, текст распадается на набор отдельных фраз. Связующие слова и одинаковое построение помогают читателю легко следить за мыслью и понимать порядок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связь предложений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— это способы соединить одно предложение с другим так, чтобы текст читался как единое целое.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смысловой: все предложения объединены общей темой, основной мыслью или одной ситуацией.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языковой: связь создают повторы, местоимения, синонимы, союзы и однокоренные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средствам текст становится последовательным, точным и удобным для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связь: мысль движется шаг за шагом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цепной связи каждое новое предложение опирается на предыдущее: повторяет ключевое слово, заменяет его местоимением или подхватывает уже названную мысль.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 рассказах о событиях, потому что он помогает показать ход действий и не потерять последовательность.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всего выражается цепная связь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чаще всего цепь строится через повтор и местоимения, а остальные средства помогают сделать речь 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и местоимения — самые заметные средства цепной связи; они удерживают тему и поддерживают движение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«Связь предложений в тексте»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цепной связи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«Лес был тихим. Он казался пустым» второе предложение связано с первым через местоимение, которое заменяет уже названное слово.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 нём слышался только ветер» продолжает ту же тему и добавляет новое сообщение, не разрывая общий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читается плавно: каждое предложение подхватывает предыдущее и ведёт мысль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связь: несколько предложений об одной теме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параллельной связи предложения не развиваются друг из друга, а рядом раскрывают одну общую тему с разных сторон.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предложения построены одинаково и сообщают разные признаки предмета, явления или времени года.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связи особенно удобен в описании, когда нужно перечислить детали и создать цельную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параллельная связь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«Весной тает снег. Весной появляются лужи. Весной прилетают птицы» каждое сообщение добавляет новую деталь, но все они относятся к одной 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начала и одинаковое время действия помогают удержать общую картину, хотя сами предложения не продолжают друг друга по цепочке.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75729"/>
            <a:ext cx="3887700" cy="138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связи предложений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основных вида связи по способу построения, средствам и результату.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 показывает движение мысли, параллельная — раскрывает одну тему, а присоединительная добавляет уточнение или пример.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«Виды связи предложений в тексте»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Присоединительная связь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присоединительной связи к уже сказанному добавляют ещё одно сообщение: уточнение, пример или дополнительную деталь, чтобы мысль стала точнее.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связи часто используют слова и сочетания: «к тому же», «например», «причём», «даже».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связи делает текст более подробным и помогает автору не терять основную 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связи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темы, построения и языковых средств помогает распознать вид связи в тексте.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7794" y="1166417"/>
            <a:ext cx="309900" cy="275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связывают предложения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удерживает тему и помогает читателю не терять нить рассуждения. Он особенно заметен в небольших текстах, где важно быстро понять, о чём идёт речь.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показывают, как связаны события, признаки или выводы. Они помогают передавать причинные, временные и перечислительные отношения, поэтому текст звучит более точно и логично.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 делают текст легче для чтения. Благодаря им предложение продолжает мысль без лишних повторов и сохраняет плавный переход между частями текста.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заменить повторяющееся слово близким по смыслу выражением. Это делает речь выразительнее, но не нарушает общий смысл и связь между предложениями.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разные формы глаголов поддерживают единую тему и время действия. Они помогают связать предложения мягко и естественно, не перегружая текст одинаковыми словами.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местоимения и повторы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заменить уже названные существительные, чтобы не повторять их снова и снова. Благодаря этому текст становится короче, чище и легче для быстрого понимания.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удерживает в центре внимания главное слово или образ. Вместе с местоимениями он особенно полезен в пересказе и небольшом сочинении, где важно сохранить ясную нить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связи встречаются чаще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самые заметные языковые средства, помогающие соединять предложения в учебных текстах и небольших письменных работах.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повтор и местоимения; остальные средства делают речь точнее, но работают как дополнительная поддержка связи.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языку; обобщённая схема без статистического подсчёта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абзац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обычно вводит микротему абзаца и подсказывает, о чём пойдёт речь дальше. Остальные предложения раскрывают её подробнее, не уходя в сторону от основной мысли.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абзаца предложения чаще всего связаны цепно или параллельно. Это помогает читателю видеть, как развивается тема: шаг за шагом или через перечисление признаков и деталей.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иногда подводит итог или завершает микротему. Если абзац составлен удачно, он читается как единое целое и не распадается на отдельные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связности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темы сбивает читателя: кажется, что предложения относятся к разным текстам. Чтобы этого избежать, нужно заранее держать в голове главную мысль и не отклоняться от неё.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 понимание и случайный порядок предложений. Если сначала называется вывод, а потом — причина, текст теряет логику и становится труднее воспринимать.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ослабевает, когда автор пропускает нужные слова-связки. Без местоимений, союзов и синонимов предложения не соединяются плавно и выглядят разрозненными.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частый повтор одного и того же слова тоже мешает чтению. Он делает речь тяжёлой и однообразной, хотя иногда повтор нужен для сохранения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исправление несвязного фрагмента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привести разрозненные предложения к единому и понятному тексту.
</a:t>
            </a:r>
            <a:endParaRPr lang="en-US" sz="2468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идут одно за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предложения часто выстраиваются цепочкой: одно событие вызывает следующее. Так читатель легко следит за действиями героев и понимает их последовательность.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 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чаще заметна параллельная связь: предложения перечисляют признаки одного предмета или явления. В рассуждении к мысли добавляются доказательства, объяснение и вывод.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анализа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признаки связи в предложениях: это помогает быстро определить, как строится текст и чем одна часть поддерживает другую.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помогают друг другу раскрывать тему, текст связан. По повтору, местоимениям и одинаковому построению легко увидеть способ связи.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связи предложений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видеть связь предложений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делает текст понятным и цельным. Если уметь распознавать цепную, параллельную и присоединительную связь, легче читать, пересказывать и писать собственные тексты без путаницы.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2026-05-23T00:51:56Z</dcterms:created>
  <dcterms:modified xsi:type="dcterms:W3CDTF">2026-05-23T00:51:56Z</dcterms:modified>
</cp:coreProperties>
</file>