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Метрические соотношения в прямоугольном треугольнике. Теорема Пифагора
</a:t>
            </a:r>
            <a:endParaRPr lang="en-US" sz="2624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неизвестную сторону и высоту в одном треугольнике?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постоянно встречается в задачах, чертежах и измерениях. Теорема Пифагора и метрические соотношения помогают не только считать, но и доказывать, проверять размеры и находить недоступные расстояния.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тему изучают в 9 классе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2175" y="1359700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угол, равный 90°. Именно он задаёт особую форму треугольника и позволяет применять теорему Пифагора и метрические формулы.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179575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997456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сторона, лежащая напротив прямого угла. Она всегда самая длинная в прямоугольном треугольнике и обычно обозначается буквой c.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1817331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635212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стороны, образующие прямой угол, называются катетами. Для них часто используют обозначения a и b, чтобы удобно записывать формулы.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2455087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272968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 в вычислениях, важно смотреть не только на длину, но и на положение стороны относительно прямого угла.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32175" y="3092843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сторон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332175" y="3910724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рядом с сторонами помогают быстро понять, что известно в задаче и какую формулу нужно использовать для решения.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332175" y="3730599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на чертеже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прямоугольного треугольника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обозначается прямоугольный треугольник на рисунке
</a:t>
            </a:r>
            <a:endParaRPr lang="en-US" sz="2376" dirty="0"/>
          </a:p>
        </p:txBody>
      </p:sp>
      <p:sp>
        <p:nvSpPr>
          <p:cNvPr id="11" name="Text 2"/>
          <p:cNvSpPr txBox="1"/>
          <p:nvPr/>
        </p:nvSpPr>
        <p:spPr>
          <a:xfrm>
            <a:off x="4850435" y="164693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на схеме обычно отмечают маленьким квадратом. Это сразу показывает, что перед нами прямоугольный треугольник и можно искать гипотенузу.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85043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прямого угла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0435" y="362798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рисунку легко увидеть, какая сторона лежит напротив прямого угла и какие отрезки участвуют в вычислениях по теореме Пифагора.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50435" y="3430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чертежа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0435" y="2637462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часто помечают буквами a и b, а гипотенузу — буквой c. Такие обозначения делают запись формул короткой и удобной.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850435" y="2440037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сторон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теоремы Пифагора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квадрат гипотенузы равен сумме квадратов катетов: c² = a² + b². Эта формула работает только при наличии прямого угла.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равенство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сторона неизвестна, формулу записывают через вычитание: a² = c² − b² или b² = c² − a². Так находят нужный катет.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гипотенуза и катет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заданы оба катета, гипотенузу находят по той же формуле. Сначала складывают квадраты длин, затем извлекают квадратный корень.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два катета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число должно быть меньше гипотенузы и согласовываться с рисунком. Такая проверка помогает заметить ошибку ещё до ответа в тетради.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показывает, что не сами стороны, а их квадраты образуют равенство. Именно поэтому треугольник 3–4–5 так удобно использовать для проверки вычислений.
</a:t>
            </a:r>
            <a:endParaRPr lang="en-US" sz="1369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+ 16 действительно даёт 25, значит треугольник прямоугольный и формула работает точно.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из школьной геометрии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теоремы на примере треугольника 3–4–5
</a:t>
            </a:r>
            <a:endParaRPr lang="en-US" sz="26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тройки помогают быстро узнавать прямоугольные треугольники и проверять вычисления без дробей и корней.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строках выполняется c² = a² + b², поэтому эти наборы чисел удобно запоминать для проверки задач.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из школьной геометрии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пифагоровы тройки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задач на прямоугольный треугольник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по теореме Пифагора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сложения квадратов 36 и 64 получается 100, а из него легко извлекается корень. Это удобный пример для отработки вычислений.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см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гипотенуза треугольника с катетами 6 см и 8 см.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школьной геометрии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катета по гипотенузе и катету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837650" y="15757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гипотенуза равна 13 см, а один катет — 5 см, сначала важно определить, какая сторона неизвестна и какую формулу нужно применить.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37650" y="12429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данные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37650" y="37870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извлечения квадратного корня получаем b = 12 см. Такая запись показывает, что в задачах важно работать именно с квадратами сторон, а не с самими длинами.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37650" y="34542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длину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37650" y="268142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поиска второго катета используют формулу b² = c² − a². В примере получается 13² − 5² = 169 − 25 = 144.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37650" y="234855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Вычесть квадраты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легко увидеть два перпендикулярных отрезка: 3 клетки по горизонтали и 4 по вертикали. Если соединить их концы, получается диагональ длиной 5 клеток, и рисунок сразу подтверждает теорему Пифагора.
</a:t>
            </a:r>
            <a:endParaRPr lang="en-US" sz="95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в 5 клеток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помогают сравнивать длины без дополнительного измерения. По числу клеток можно быстро понять, какой отрезок длиннее, и проверить, образуют ли стороны прямой угол. Такой способ особенно удобен на чертеже и в учебной задаче.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сетка заменяет линейку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на клетчатой бумаге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Метрические соотношения в прямоугольном треугольнике
</a:t>
            </a:r>
            <a:endParaRPr lang="en-US" sz="2344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18822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обычно обозначают a и b, гипотенузу — c, высоту — h. Отрезки на гипотенузе обозначают p и q, поэтому важно не путать сами стороны с их частями.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507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обозначения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783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p и q, высоту удобно находить по формуле h² = p·q. Это помогает решать задачи, где сам треугольник измерить нельзя, а части гипотенузы уже известны.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1468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высоту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84163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вычислений применяют формулы a² = c·p и b² = c·q. Они показывают, как длина катета связана с гипотенузой и прилежащей к нему проекцией.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652663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связи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3805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сохраняется равенство c = p + q. Оно служит быстрой проверкой: если отрезки на гипотенузе не складываются в её длину, в записи есть ошибка.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6490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сумму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878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вершины прямого угла проводят высоту к гипотенузе. Она делит треугольник на два меньших прямоугольных треугольника и создаёт отрезки p и q на гипотенузе.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6563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Опустить высоту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выделен один пример, где известны части гипотенузы. По нему удобно увидеть, как формулы связывают данные между собой.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p и q, можно сразу найти h, а затем проверить, что p + q действительно равно c.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формулам метрических соотношений; расчет: h = √(5·15) ≈ 8,7.
</a:t>
            </a:r>
            <a:endParaRPr lang="en-US" sz="86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высоты, катетов и проекций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по теме «Метрические соотношения в прямоугольном треугольнике».
</a:t>
            </a:r>
            <a:endParaRPr lang="en-US" sz="835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величины участвуют в формулах и что означает каждая буква. Это помогает не перепутать сторону, высоту и отрезки гипотенузы.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формулы связаны через гипотенузу: она объединяет катеты, высоту и её проекции в одной схеме вычислений.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метрические формулы и их обозначения
</a:t>
            </a:r>
            <a:endParaRPr lang="en-US" sz="26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только отрезки на гипотенузе, можно вычислить высоту без прямого измерения треугольника. Это делает метрические формулы особенно удобными в задачах на чертежах.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8,7 см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примерно равна высота в приведённом примере.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h² = p·q при p = 5 см и q = 15 см.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нужны не только на уроках: они помогают работать с чертежами, схемами и измерениями на местности, когда прямой замер неудобен.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полезна в разных областях, потому что позволяет находить размеры косвенно и быстро проверять правильность расчётов.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основным учебным и практическим областям применения; точные доли не приводятся.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теорема Пифагора и метрические соотношения
</a:t>
            </a:r>
            <a:endParaRPr lang="en-US" sz="22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3505" y="1710453"/>
            <a:ext cx="378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34453"/>
            <a:ext cx="432000" cy="3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назвать гипотенузой катет. Чтобы не ошибиться, нужно помнить: гипотенуза лежит напротив прямого угла и всегда самая длинная.
</a:t>
            </a:r>
            <a:endParaRPr lang="en-US" sz="118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сравнить результат с рисунком. Гипотенуза должна быть длиннее катетов, а найденная величина — подходить по смыслу задачи.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одной задаче смешать сантиметры и метры, ответ получится неверным. Перед вычислением все данные нужно привести к одной единице измерения.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единицы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складывают длины сторон, а не их квадраты. В теореме Пифагора именно квадраты катетов дают длину квадрата гипотенузы, поэтому запись нужно проверять очень внимательно.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не то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 перепутать теорему Пифагора и метрические соотношения и выбрать правильную формулу.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решения по теме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реальными измерениями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помогает находить диагонали прямоугольников и расстояния между точками на плоскости. Это особенно удобно, когда прямое измерение неудобно или невозможно.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 расстояния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формулы помогают не только вычислять, но и проверять рисунки. Если данные согласуются между собой, чертёж можно считать выполненным правильно.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чертежей
</a:t>
            </a:r>
            <a:endParaRPr lang="en-US" sz="1600" dirty="0"/>
          </a:p>
        </p:txBody>
      </p:sp>
      <p:sp>
        <p:nvSpPr>
          <p:cNvPr id="11" name="Text 6"/>
          <p:cNvSpPr txBox="1"/>
          <p:nvPr/>
        </p:nvSpPr>
        <p:spPr>
          <a:xfrm>
            <a:off x="3305213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Метрические соотношения применяют, когда нужно узнать высоту к гипотенузе или длины её частей. В таких задачах достаточно знать две связанные величины, чтобы получить третью.
</a:t>
            </a:r>
            <a:endParaRPr lang="en-US" sz="1400" dirty="0"/>
          </a:p>
        </p:txBody>
      </p:sp>
      <p:sp>
        <p:nvSpPr>
          <p:cNvPr id="12" name="Text 7"/>
          <p:cNvSpPr txBox="1"/>
          <p:nvPr/>
        </p:nvSpPr>
        <p:spPr>
          <a:xfrm>
            <a:off x="3305213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проекции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прямоугольном треугольнике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и метрические соотношения делают прямоугольный треугольник удобной моделью для вычислений. Они помогают находить неизвестные длины, проверять чертежи и решать задачи точно и логично.
</a:t>
            </a:r>
            <a:endParaRPr lang="en-US" sz="139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2026-06-03T10:16:41Z</dcterms:created>
  <dcterms:modified xsi:type="dcterms:W3CDTF">2026-06-03T10:16:41Z</dcterms:modified>
</cp:coreProperties>
</file>