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14325" y="562650"/>
            <a:ext cx="10363500" cy="57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праздник в литературном чтении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Снег, ёлка, огни и ожидание чуда в книгах для детей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0588" y="177200"/>
            <a:ext cx="5483073" cy="652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7475" y="3429000"/>
            <a:ext cx="5835600" cy="26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праздник в произведениях для 1 класса помогает говорить о радости, дружбе и заботе о близких. Авторы рисуют снег, ёлку, огоньки, песни и подарки, чтобы показать не только веселье, но и добрые поступки героев.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277475" y="552175"/>
            <a:ext cx="5835600" cy="2081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книги рассказывают о зимнем празднике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3923" y="2293800"/>
            <a:ext cx="424462" cy="48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0723" y="2293800"/>
            <a:ext cx="424462" cy="485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92479" y="2293800"/>
            <a:ext cx="485100" cy="485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02029" y="2293800"/>
            <a:ext cx="485100" cy="485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11684" y="2293800"/>
            <a:ext cx="469941" cy="485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300" dirty="0"/>
          </a:p>
        </p:txBody>
      </p:sp>
      <p:sp>
        <p:nvSpPr>
          <p:cNvPr id="10" name="Text 1"/>
          <p:cNvSpPr txBox="1"/>
          <p:nvPr/>
        </p:nvSpPr>
        <p:spPr>
          <a:xfrm>
            <a:off x="565500" y="564225"/>
            <a:ext cx="110610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Приметы зимнего праздника в стихах и рассказах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925063" y="2963375"/>
            <a:ext cx="18789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Нарядная ёлка
</a:t>
            </a:r>
            <a:endParaRPr lang="en-US" sz="1800" dirty="0"/>
          </a:p>
        </p:txBody>
      </p:sp>
      <p:sp>
        <p:nvSpPr>
          <p:cNvPr id="12" name="Text 3"/>
          <p:cNvSpPr txBox="1"/>
          <p:nvPr/>
        </p:nvSpPr>
        <p:spPr>
          <a:xfrm>
            <a:off x="932554" y="3653800"/>
            <a:ext cx="18789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Ёлка сразу задаёт праздничное настроение: вокруг неё собираются дети, блестят игрушки, а в комнате будто становится светлее и веселее.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081862" y="2963375"/>
            <a:ext cx="18714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Снежинки и снег
</a:t>
            </a:r>
            <a:endParaRPr lang="en-US" sz="1800" dirty="0"/>
          </a:p>
        </p:txBody>
      </p:sp>
      <p:sp>
        <p:nvSpPr>
          <p:cNvPr id="14" name="Text 5"/>
          <p:cNvSpPr txBox="1"/>
          <p:nvPr/>
        </p:nvSpPr>
        <p:spPr>
          <a:xfrm>
            <a:off x="3089325" y="3653800"/>
            <a:ext cx="18714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и кружение снежинок напоминают о зиме. Они делают картину в тексте мягкой, тихой и немного сказочной, как будто всё вокруг замерло перед чудом.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5183937" y="2963375"/>
            <a:ext cx="18714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Подарки и сюрпризы
</a:t>
            </a:r>
            <a:endParaRPr lang="en-US" sz="1800" dirty="0"/>
          </a:p>
        </p:txBody>
      </p:sp>
      <p:sp>
        <p:nvSpPr>
          <p:cNvPr id="16" name="Text 7"/>
          <p:cNvSpPr txBox="1"/>
          <p:nvPr/>
        </p:nvSpPr>
        <p:spPr>
          <a:xfrm>
            <a:off x="5191400" y="3653800"/>
            <a:ext cx="18714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Подарки в рассказах часто появляются под ёлкой или в руках добрых героев. Они показывают внимание, заботу и желание порадовать другого человека.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7293487" y="2963375"/>
            <a:ext cx="18714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дом
</a:t>
            </a:r>
            <a:endParaRPr lang="en-US" sz="1800" dirty="0"/>
          </a:p>
        </p:txBody>
      </p:sp>
      <p:sp>
        <p:nvSpPr>
          <p:cNvPr id="18" name="Text 9"/>
          <p:cNvSpPr txBox="1"/>
          <p:nvPr/>
        </p:nvSpPr>
        <p:spPr>
          <a:xfrm>
            <a:off x="7300950" y="3653800"/>
            <a:ext cx="18714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морозом за окном особенно заметны уютный дом, свет лампы и запах угощений. Такие детали создают ощущение спокойного семейного праздника.
</a:t>
            </a:r>
            <a:endParaRPr lang="en-US" sz="1400" dirty="0"/>
          </a:p>
        </p:txBody>
      </p:sp>
      <p:sp>
        <p:nvSpPr>
          <p:cNvPr id="19" name="Text 10"/>
          <p:cNvSpPr txBox="1"/>
          <p:nvPr/>
        </p:nvSpPr>
        <p:spPr>
          <a:xfrm>
            <a:off x="9395563" y="2963375"/>
            <a:ext cx="18714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Весёлый смех
</a:t>
            </a:r>
            <a:endParaRPr lang="en-US" sz="1800" dirty="0"/>
          </a:p>
        </p:txBody>
      </p:sp>
      <p:sp>
        <p:nvSpPr>
          <p:cNvPr id="20" name="Text 11"/>
          <p:cNvSpPr txBox="1"/>
          <p:nvPr/>
        </p:nvSpPr>
        <p:spPr>
          <a:xfrm>
            <a:off x="9403025" y="3653800"/>
            <a:ext cx="18714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Смех детей, шутки и радостные голоса помогают понять, что в произведении наступило праздничное время, когда всем хочется делиться хорошим настроением.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8051" y="177200"/>
            <a:ext cx="4858497" cy="6503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67200" y="421175"/>
            <a:ext cx="62085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Нарядная ёлка — главный символ праздника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570836" y="2199313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книгах и на картинках ёлка часто становится центром праздника. Её украшают шарами, звёздами, дождиком и огоньками, чтобы она выглядела особенно нарядно и торжественно.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5570836" y="4254460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ёлкой обычно лежат подарки, а рядом стоят дети и взрослые. Высокая зелёная ёлка в комнате или на площади сразу создаёт праздничную атмосферу.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2093" y="2003550"/>
            <a:ext cx="367763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35899" y="2003550"/>
            <a:ext cx="420300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42093" y="4185750"/>
            <a:ext cx="367763" cy="420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962168" y="4185750"/>
            <a:ext cx="367763" cy="4203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300" dirty="0"/>
          </a:p>
        </p:txBody>
      </p:sp>
      <p:sp>
        <p:nvSpPr>
          <p:cNvPr id="12" name="Text 1"/>
          <p:cNvSpPr txBox="1"/>
          <p:nvPr/>
        </p:nvSpPr>
        <p:spPr>
          <a:xfrm>
            <a:off x="594450" y="558982"/>
            <a:ext cx="110031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Зимние игры детей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893550" y="193522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Катание на санках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Санки делают зимний день быстрым и шумным. В рассказах дети мчатся с горки, смеются и соревнуются, кто прокатится дальше и веселее.
</a:t>
            </a:r>
            <a:endParaRPr lang="en-US" sz="1700" dirty="0"/>
          </a:p>
        </p:txBody>
      </p:sp>
      <p:sp>
        <p:nvSpPr>
          <p:cNvPr id="14" name="Text 3"/>
          <p:cNvSpPr txBox="1"/>
          <p:nvPr/>
        </p:nvSpPr>
        <p:spPr>
          <a:xfrm>
            <a:off x="6342000" y="1942563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Лепка снеговика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Снеговик появляется из снега, морковки и хорошего настроения. Такая сцена показывает, как совместное дело превращает обычный двор в маленькое чудо.
</a:t>
            </a:r>
            <a:endParaRPr lang="en-US" sz="1700" dirty="0"/>
          </a:p>
        </p:txBody>
      </p:sp>
      <p:sp>
        <p:nvSpPr>
          <p:cNvPr id="15" name="Text 4"/>
          <p:cNvSpPr txBox="1"/>
          <p:nvPr/>
        </p:nvSpPr>
        <p:spPr>
          <a:xfrm>
            <a:off x="893550" y="412477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Снежки и игры в снегу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Снежки и бег по сугробам делают праздник подвижным. В литературе эти игры часто помогают героям подружиться и почувствовать себя одной весёлой командой.
</a:t>
            </a:r>
            <a:endParaRPr lang="en-US" sz="1700" dirty="0"/>
          </a:p>
        </p:txBody>
      </p:sp>
      <p:sp>
        <p:nvSpPr>
          <p:cNvPr id="16" name="Text 5"/>
          <p:cNvSpPr txBox="1"/>
          <p:nvPr/>
        </p:nvSpPr>
        <p:spPr>
          <a:xfrm>
            <a:off x="6342000" y="411742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на снегу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на снегу будят любопытство: чьи они, куда ведут, кто проходил здесь раньше. Такой сюжет учит наблюдательности и превращает прогулку в маленькое расследование.
</a:t>
            </a:r>
            <a:endParaRPr lang="en-US" sz="1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40475" y="2606225"/>
            <a:ext cx="47304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собирается вместе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рядом звучат разговоры, смех и добрые слова, обычная комната становится местом праздника, где всем спокойно и хорошо.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1322400" y="2606225"/>
            <a:ext cx="47304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 за окном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улице темно и морозно, а дома уже ждёт мягкий свет. Это первый знак, что праздник вот-вот начнётся.
</a:t>
            </a:r>
            <a:endParaRPr lang="en-US" sz="1900" dirty="0"/>
          </a:p>
        </p:txBody>
      </p:sp>
      <p:sp>
        <p:nvSpPr>
          <p:cNvPr id="8" name="Text 2"/>
          <p:cNvSpPr txBox="1"/>
          <p:nvPr/>
        </p:nvSpPr>
        <p:spPr>
          <a:xfrm>
            <a:off x="4191600" y="4872250"/>
            <a:ext cx="47304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Пахнет угощением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кухне готовят выпечку, на столе появляются угощения. Запахи делают дом особенно тёплым и радостным.
</a:t>
            </a:r>
            <a:endParaRPr lang="en-US" sz="1900" dirty="0"/>
          </a:p>
        </p:txBody>
      </p:sp>
      <p:sp>
        <p:nvSpPr>
          <p:cNvPr id="9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300" dirty="0"/>
          </a:p>
        </p:txBody>
      </p:sp>
      <p:sp>
        <p:nvSpPr>
          <p:cNvPr id="10" name="Text 4"/>
          <p:cNvSpPr txBox="1"/>
          <p:nvPr/>
        </p:nvSpPr>
        <p:spPr>
          <a:xfrm>
            <a:off x="497250" y="296675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дом и праздничный уют
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7250" y="6428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традиции праздника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7992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вместе украшают дом, развешивают игрушки и выбирают место для ёлки. Такие сцены показывают, что общая подготовка сближает даже самых занятых членов семьи.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496799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читают стихи, поют песни и готовят угощение. В литературе это не просто дела, а способ подарить друг другу внимание, улыбку и хорошее настроение.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21367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трогательно, когда близкие поздравляют друг друга и говорят добрые слова. Для младших школьников такие эпизоды учат ценить заботу, помощь и семейное тепло.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проходит подготовка к зимнему празднику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в литературных сюжетах о празднике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538113" y="2051600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зимних историях подарок — это не просто вещь, а знак внимания. Даже маленький сюрприз может обрадовать героя, если он сделан с добрым сердцем.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13971" y="26478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дарят книги, игрушки, сладости и открытки, сделанные своими руками. Такие подарки особенно ценятся, потому что в них видны старание и забота.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38113" y="43779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важно не то, насколько дорог подарок, а как он выбран и подарен. Доброе отношение делает его по-настоящему праздничным.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13971" y="49935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герой получает сюрприз, он обычно улыбается и благодарит. Так в тексте показывается, что радость становится больше, если ею поделиться.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04425" y="365213"/>
            <a:ext cx="113949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Подарки и сюрпризы
</a:t>
            </a:r>
            <a:endParaRPr 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76" y="1893040"/>
            <a:ext cx="3633356" cy="205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3402" y="1893040"/>
            <a:ext cx="3633356" cy="205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49044" y="1893040"/>
            <a:ext cx="3633356" cy="205795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7775" y="362725"/>
            <a:ext cx="112347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Праздничные огни в городе и классе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453848" y="416258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2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Окна, которые светятся в декабре
</a:t>
            </a:r>
            <a:pPr algn="l" indent="0" marL="0">
              <a:lnSpc>
                <a:spcPct val="100000"/>
              </a:lnSpc>
              <a:buNone/>
            </a:pPr>
            <a:r>
              <a:rPr lang="en-US" sz="1028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окна домов загораются мягким светом, и улица кажется особенно тёплой. На стёклах блестят снежинки, а на подоконниках стоят маленькие украшения. Такая картина подходит для рисунка с зимним городом и тихим праздником.
</a:t>
            </a:r>
            <a:endParaRPr lang="en-US" sz="1582" dirty="0"/>
          </a:p>
        </p:txBody>
      </p:sp>
      <p:sp>
        <p:nvSpPr>
          <p:cNvPr id="11" name="Text 3"/>
          <p:cNvSpPr txBox="1"/>
          <p:nvPr/>
        </p:nvSpPr>
        <p:spPr>
          <a:xfrm>
            <a:off x="4250925" y="4162561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Ёлка в школьном 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116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 уже расставили парты, а в углу стоит нарядная ёлка. На стенах висят бумажные снежинки, гирлянды и звёзды, а дети улыбаются, будто ждут волшебный звонок. Получается очень светлая и радостная сцена.
</a:t>
            </a:r>
            <a:endParaRPr lang="en-US" sz="1799" dirty="0"/>
          </a:p>
        </p:txBody>
      </p:sp>
      <p:sp>
        <p:nvSpPr>
          <p:cNvPr id="12" name="Text 4"/>
          <p:cNvSpPr txBox="1"/>
          <p:nvPr/>
        </p:nvSpPr>
        <p:spPr>
          <a:xfrm>
            <a:off x="8047916" y="416253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2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Площадь, где всё сверкает
</a:t>
            </a:r>
            <a:pPr algn="l" indent="0" marL="0">
              <a:lnSpc>
                <a:spcPct val="100000"/>
              </a:lnSpc>
              <a:buNone/>
            </a:pPr>
            <a:r>
              <a:rPr lang="en-US" sz="1041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городской площади огни отражаются в снегу, и даже мороз кажется не таким строгим. Люди гуляют, смотрят на украшения и фотографируются рядом с ёлкой. Для иллюстрации это отличный момент: много света, движения и зимнего настроения.
</a:t>
            </a:r>
            <a:endParaRPr lang="en-US" sz="160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17" y="2511713"/>
            <a:ext cx="485100" cy="48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4933" y="2553383"/>
            <a:ext cx="502200" cy="4017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016" y="4753825"/>
            <a:ext cx="485100" cy="485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63802" y="4753825"/>
            <a:ext cx="424462" cy="485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379075" y="26003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Загадки для всех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693425" y="3223228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загадки помогают быстро включиться в праздник: дети слушают, думают и радуются верному ответу. В книгах это показывает смекалку, внимание и общий весёлый настрой без долгих объяснений.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017525" y="26003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Весёлый хоровод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6331900" y="3223228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Хоровод объединяет ребят в один круг, где никто не остаётся в стороне. Такая сцена в литературе передаёт дружбу, движение и чувство общего праздника, которое легко представить даже первокласснику.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1379075" y="48424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сюрприза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693425" y="5469794"/>
            <a:ext cx="4899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подарка или спрятанной открытки превращает праздник в маленькое приключение. Герои идут по следам, замечают подсказки и учатся действовать вместе, а результат приносит особенно громкую радость.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7017525" y="48424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на внимание
</a:t>
            </a:r>
            <a:endParaRPr lang="en-US" sz="1800" dirty="0"/>
          </a:p>
        </p:txBody>
      </p:sp>
      <p:sp>
        <p:nvSpPr>
          <p:cNvPr id="15" name="Text 7"/>
          <p:cNvSpPr txBox="1"/>
          <p:nvPr/>
        </p:nvSpPr>
        <p:spPr>
          <a:xfrm>
            <a:off x="6331900" y="5469794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задания на внимание подходят младшим школьникам: они просты, не утомляют и быстро заканчиваются успехом. В тексте такие эпизоды делают праздник живым, смешным и очень подвижным.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300" dirty="0"/>
          </a:p>
        </p:txBody>
      </p:sp>
      <p:sp>
        <p:nvSpPr>
          <p:cNvPr id="17" name="Text 9"/>
          <p:cNvSpPr txBox="1"/>
          <p:nvPr/>
        </p:nvSpPr>
        <p:spPr>
          <a:xfrm>
            <a:off x="565500" y="564225"/>
            <a:ext cx="110610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Игры, хороводы и загадки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9775" y="5020200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Праздничная еда в книгах важна не сама по себе, а как знак заботы. Когда стол накрыт с любовью, вечер кажется добрее, а разговоры — тише и теплее.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7910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зимнем столе особенно заметны мандарины, печенье и пироги. В литературе эти простые угощения сразу создают ощущение праздника, домашнего тепла и радости от совместного чаепития.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7888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Горячий чай, вафли и салаты помогают показать, как семья собирается вместе после игр и поздравлений. Такие детали делают сцену уютной и понятной каждому ребёнку.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300" dirty="0"/>
          </a:p>
        </p:txBody>
      </p:sp>
      <p:sp>
        <p:nvSpPr>
          <p:cNvPr id="8" name="Text 4"/>
          <p:cNvSpPr txBox="1"/>
          <p:nvPr/>
        </p:nvSpPr>
        <p:spPr>
          <a:xfrm>
            <a:off x="497250" y="4176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Праздничные угощения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784" y="1894603"/>
            <a:ext cx="5607371" cy="30281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21021" y="1894603"/>
            <a:ext cx="5607371" cy="302819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7775" y="362725"/>
            <a:ext cx="114807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Нарядная одежда и зимний образ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300" dirty="0"/>
          </a:p>
        </p:txBody>
      </p:sp>
      <p:sp>
        <p:nvSpPr>
          <p:cNvPr id="9" name="Text 2"/>
          <p:cNvSpPr txBox="1"/>
          <p:nvPr/>
        </p:nvSpPr>
        <p:spPr>
          <a:xfrm>
            <a:off x="505989" y="5072831"/>
            <a:ext cx="5290932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Яркий свитер и снежный двор
</a:t>
            </a:r>
            <a:pPr algn="l" indent="0" marL="0">
              <a:lnSpc>
                <a:spcPct val="100000"/>
              </a:lnSpc>
              <a:buNone/>
            </a:pPr>
            <a:r>
              <a:rPr lang="en-US" sz="978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Ребята выходят во двор в тёплых свитерах, шапках и варежках. У каждого свой цвет, свой узор и своё зимнее настроение. На фоне снега такие наряды выглядят особенно ярко, будто праздник сам вышел гулять.
</a:t>
            </a:r>
            <a:endParaRPr lang="en-US" sz="1504" dirty="0"/>
          </a:p>
        </p:txBody>
      </p:sp>
      <p:sp>
        <p:nvSpPr>
          <p:cNvPr id="10" name="Text 3"/>
          <p:cNvSpPr txBox="1"/>
          <p:nvPr/>
        </p:nvSpPr>
        <p:spPr>
          <a:xfrm>
            <a:off x="6379252" y="5072831"/>
            <a:ext cx="5290932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8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Костюм для школьного утренника
</a:t>
            </a:r>
            <a:pPr algn="l" indent="0" marL="0">
              <a:lnSpc>
                <a:spcPct val="100000"/>
              </a:lnSpc>
              <a:buNone/>
            </a:pPr>
            <a:r>
              <a:rPr lang="en-US" sz="93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сценой дети поправляют блёстки, маски и новогодние костюмы. Один похож на снежинку, другой — на зайца, а третий уже готов читать стихотворение. В зале мерцают огоньки, и весь класс похож на маленькую сказку.
</a:t>
            </a:r>
            <a:endParaRPr lang="en-US" sz="143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4975" y="43459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одежда защищает от холода: шапка, шарф, варежки и удобная обувь нужны даже в самый радостный день. Так праздник продолжается долго и без простуды.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954975" y="21523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льду нужно идти спокойно и не спешить, чтобы не поскользнуться. В литературе такие советы помогают героям добраться до праздника без ушибов и испорченного настроения.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6928200" y="21523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горке важно не толкаться и не съезжать слишком близко друг к другу. Тогда игра остаётся весёлой, а дети могут смеяться, а не переживать из-за падений.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6928200" y="43459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вокруг много снега и движения, нужно смотреть по сторонам и слушать взрослых. В книгах это показывает, что осторожность тоже помогает сохранить радость праздника.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347775" y="493925"/>
            <a:ext cx="11299500" cy="10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зимой
</a:t>
            </a:r>
            <a:endParaRPr lang="en-US" sz="3200" dirty="0"/>
          </a:p>
        </p:txBody>
      </p:sp>
      <p:sp>
        <p:nvSpPr>
          <p:cNvPr id="9" name="Text 5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300" dirty="0"/>
          </a:p>
        </p:txBody>
      </p:sp>
      <p:sp>
        <p:nvSpPr>
          <p:cNvPr id="6" name="Text 1"/>
          <p:cNvSpPr txBox="1"/>
          <p:nvPr/>
        </p:nvSpPr>
        <p:spPr>
          <a:xfrm>
            <a:off x="489900" y="173200"/>
            <a:ext cx="11212200" cy="10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праздник в сказках и стихах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719600" y="1481375"/>
            <a:ext cx="4965900" cy="112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зимнего чуда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снег, свет, ёлка или тихий морозный вечер. Сразу чувствуется, что обычный день превращается в сказку, где возможны чудесные встречи и добрые события.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6512850" y="2935450"/>
            <a:ext cx="4965900" cy="112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Волшебные события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находят необычные следы, слышат звонкий смех, встречают помощников или получают неожиданный подарок. В стихах и сказках такие моменты делают зиму особенно красивой и живой.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710775" y="4762075"/>
            <a:ext cx="4965900" cy="112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финал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заканчивается теплом, радостью и светлым смыслом. Читатель понимает, что чудо в празднике связано не только с волшебством, но и с добротой людей.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2093" y="2003550"/>
            <a:ext cx="367763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35899" y="2003550"/>
            <a:ext cx="420300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42093" y="4185750"/>
            <a:ext cx="367763" cy="4203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300" dirty="0"/>
          </a:p>
        </p:txBody>
      </p:sp>
      <p:sp>
        <p:nvSpPr>
          <p:cNvPr id="10" name="Text 1"/>
          <p:cNvSpPr txBox="1"/>
          <p:nvPr/>
        </p:nvSpPr>
        <p:spPr>
          <a:xfrm>
            <a:off x="594450" y="558982"/>
            <a:ext cx="110031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дела в праздничные дни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893550" y="193522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Поздравить близких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Открытка, рисунок или короткое пожелание говорят о внимании лучше длинных слов. В литературе такие маленькие знаки заботы делают праздник сердечнее и помогают героям почувствовать себя нужными.
</a:t>
            </a:r>
            <a:endParaRPr lang="en-US" sz="1700" dirty="0"/>
          </a:p>
        </p:txBody>
      </p:sp>
      <p:sp>
        <p:nvSpPr>
          <p:cNvPr id="12" name="Text 3"/>
          <p:cNvSpPr txBox="1"/>
          <p:nvPr/>
        </p:nvSpPr>
        <p:spPr>
          <a:xfrm>
            <a:off x="6342000" y="1942563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Поделиться угощением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дети делятся конфетой, мандарином или печеньем, праздник становится общим, а не только личным. Такой поступок показывает щедрость и умение радоваться вместе с другими.
</a:t>
            </a:r>
            <a:endParaRPr lang="en-US" sz="1700" dirty="0"/>
          </a:p>
        </p:txBody>
      </p:sp>
      <p:sp>
        <p:nvSpPr>
          <p:cNvPr id="13" name="Text 4"/>
          <p:cNvSpPr txBox="1"/>
          <p:nvPr/>
        </p:nvSpPr>
        <p:spPr>
          <a:xfrm>
            <a:off x="893550" y="412477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Помочь с подготовкой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Украсить класс, развесить снежинки или поставить стулья — тоже доброе дело. В книгах такие действия показывают, что праздник складывается из совместного труда и дружеской помощи.
</a:t>
            </a:r>
            <a:endParaRPr lang="en-US" sz="1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76" y="1893040"/>
            <a:ext cx="3633356" cy="205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3402" y="1893040"/>
            <a:ext cx="3633356" cy="205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49044" y="1893040"/>
            <a:ext cx="3633356" cy="205795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7775" y="362725"/>
            <a:ext cx="112347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в школе и в классе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453848" y="416258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Класс, который сверкает от снежинок
</a:t>
            </a:r>
            <a:pPr algn="l" indent="0" marL="0">
              <a:lnSpc>
                <a:spcPct val="100000"/>
              </a:lnSpc>
              <a:buNone/>
            </a:pPr>
            <a:r>
              <a:rPr lang="en-US" sz="101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дети входят в класс и сразу замечают гирлянды, бумажные снежинки и нарядную ёлку. Парты отодвинуты, чтобы было место для игр и хоровода. В такой комнате даже тетрадки будто улыбаются вместе с учениками.
</a:t>
            </a:r>
            <a:endParaRPr lang="en-US" sz="1559" dirty="0"/>
          </a:p>
        </p:txBody>
      </p:sp>
      <p:sp>
        <p:nvSpPr>
          <p:cNvPr id="11" name="Text 3"/>
          <p:cNvSpPr txBox="1"/>
          <p:nvPr/>
        </p:nvSpPr>
        <p:spPr>
          <a:xfrm>
            <a:off x="4250925" y="4162561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Стихи, песни и маленькие сюрпризы
</a:t>
            </a:r>
            <a:pPr algn="l" indent="0" marL="0">
              <a:lnSpc>
                <a:spcPct val="100000"/>
              </a:lnSpc>
              <a:buNone/>
            </a:pPr>
            <a:r>
              <a:rPr lang="en-US" sz="101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ребёнок читает стихотворение, другой поёт, а потом весь класс подхватывает знакомую песню. Учитель готовит сюрприз, и радостный шум становится только громче. Праздник в школе похож на дружную, очень живую сказку.
</a:t>
            </a:r>
            <a:endParaRPr lang="en-US" sz="1559" dirty="0"/>
          </a:p>
        </p:txBody>
      </p:sp>
      <p:sp>
        <p:nvSpPr>
          <p:cNvPr id="12" name="Text 4"/>
          <p:cNvSpPr txBox="1"/>
          <p:nvPr/>
        </p:nvSpPr>
        <p:spPr>
          <a:xfrm>
            <a:off x="8047916" y="416253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31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Поделки на память о зимнем дне
</a:t>
            </a:r>
            <a:pPr algn="l" indent="0" marL="0">
              <a:lnSpc>
                <a:spcPct val="100000"/>
              </a:lnSpc>
              <a:buNone/>
            </a:pPr>
            <a:r>
              <a:rPr lang="en-US" sz="106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столах лежат открытки, звёздочки и другие поделки, сделанные своими руками. Ребята с гордостью показывают их друг другу и украшают ими класс. Так праздничный день остаётся в памяти не только в словах, но и в красивых вещах.
</a:t>
            </a:r>
            <a:endParaRPr lang="en-US" sz="163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538113" y="2051600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яркими остаются улыбки людей и ощущение, что рядом друзья. В книгах именно тёплые лица делают праздник важнее любых украшений.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13971" y="26478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песни и смех создают особый ритм зимнего вечера. Даже короткая мелодия может напомнить читателю о радостном дне и дружном круге.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38113" y="43779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Сюрпризы запоминаются потому, что их не ждут. Маленький подарок, неожиданная игра или доброе слово радуют сильнее, чем длинные объяснения и большие обещания.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13971" y="49935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долго живёт в памяти, когда его разделили с семьёй и друзьями. Общие впечатления помогают героям потом вспоминать этот день с теплом и улыбкой.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04425" y="365213"/>
            <a:ext cx="113949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праздник особенно запоминающимся
</a:t>
            </a:r>
            <a:endParaRPr lang="en-US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5200" y="129898"/>
            <a:ext cx="11212200" cy="108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праздник дома, в школе и на улице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300" dirty="0"/>
          </a:p>
        </p:txBody>
      </p:sp>
      <p:sp>
        <p:nvSpPr>
          <p:cNvPr id="9" name="Text 2"/>
          <p:cNvSpPr txBox="1"/>
          <p:nvPr/>
        </p:nvSpPr>
        <p:spPr>
          <a:xfrm>
            <a:off x="655800" y="3539875"/>
            <a:ext cx="2428200" cy="158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85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
</a:t>
            </a:r>
            <a:pPr algn="l" indent="0" marL="0">
              <a:lnSpc>
                <a:spcPct val="100000"/>
              </a:lnSpc>
              <a:buNone/>
            </a:pPr>
            <a:r>
              <a:rPr lang="en-US" sz="178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начинается в тёплой комнате: на столе угощения, рядом ёлка, а за окном снег. Здесь особенно заметны семейный уют, тихие разговоры и спокойная радость.
</a:t>
            </a:r>
            <a:endParaRPr lang="en-US" sz="1685" dirty="0"/>
          </a:p>
        </p:txBody>
      </p:sp>
      <p:sp>
        <p:nvSpPr>
          <p:cNvPr id="10" name="Text 3"/>
          <p:cNvSpPr txBox="1"/>
          <p:nvPr/>
        </p:nvSpPr>
        <p:spPr>
          <a:xfrm>
            <a:off x="3405350" y="2587375"/>
            <a:ext cx="2457300" cy="158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92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1791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дети украшают помещение, читают стихи, поют и играют вместе. Класс превращается в нарядное пространство, где каждому есть место для участия и смеха.
</a:t>
            </a:r>
            <a:endParaRPr lang="en-US" sz="1692" dirty="0"/>
          </a:p>
        </p:txBody>
      </p:sp>
      <p:sp>
        <p:nvSpPr>
          <p:cNvPr id="11" name="Text 4"/>
          <p:cNvSpPr txBox="1"/>
          <p:nvPr/>
        </p:nvSpPr>
        <p:spPr>
          <a:xfrm>
            <a:off x="6122224" y="1852925"/>
            <a:ext cx="2513700" cy="158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3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 и на площадке
</a:t>
            </a:r>
            <a:pPr algn="l" indent="0" marL="0">
              <a:lnSpc>
                <a:spcPct val="100000"/>
              </a:lnSpc>
              <a:buNone/>
            </a:pPr>
            <a:r>
              <a:rPr lang="en-US" sz="1726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улице праздник становится подвижным: санки, снежки, огни и весёлые крики слышны далеко. Свежий воздух делает игры бодрыми, а впечатления — особенно яркими.
</a:t>
            </a:r>
            <a:endParaRPr lang="en-US" sz="1630" dirty="0"/>
          </a:p>
        </p:txBody>
      </p:sp>
      <p:sp>
        <p:nvSpPr>
          <p:cNvPr id="12" name="Text 5"/>
          <p:cNvSpPr txBox="1"/>
          <p:nvPr/>
        </p:nvSpPr>
        <p:spPr>
          <a:xfrm>
            <a:off x="8923975" y="1055875"/>
            <a:ext cx="2489400" cy="158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городской площади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площади сияют гирлянды, стоит большая ёлка, а вокруг собираются семьи. Такое место делает праздник большим и торжественным, но всё равно очень добрым и тёплым.
</a:t>
            </a:r>
            <a:endParaRPr lang="en-US" sz="1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5959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0400" y="932250"/>
            <a:ext cx="9940500" cy="49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зимний праздник в литературном чтении
</a:t>
            </a:r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праздник в книгах для первоклассников соединяет снег, огни, игры, подарки и добрые дела. Он учит замечать тепло, дружбу и маленькие радости, из которых складывается настоящее чудо.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2026-05-24T01:52:19Z</dcterms:created>
  <dcterms:modified xsi:type="dcterms:W3CDTF">2026-05-24T01:52:19Z</dcterms:modified>
</cp:coreProperties>
</file>