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Живаго»: проза поэта и судьба человека в эпоху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 совести, любви и цене исторических потрясений.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в истории русской литературы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написал роман в послевоенную эпоху, когда литература была подчинена идеологическим требованиям. Вместо героического мифа о революции он показал разрушение человеческого мира, а судьба книги сама стала частью истории XX века.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58809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416603"/>
            <a:ext cx="376800" cy="3014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0850" y="3378922"/>
            <a:ext cx="376800" cy="3768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поэтический опыт сформировал роман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 прозе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7722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пришёл к большому роману из поэзии, поэтому в тексте особенно заметны точность образа, внутренняя музыкальность фразы и внимание к оттенкам чувства.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Переводческая школа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4806075" y="2240450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Многолетняя работа над переводами Шекспира, Гёте, Мицкевича и Верлена научила писателя слышать интонацию чужой речи и строить многослойный литературный язык.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образность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57722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романе не служит декорацией: снег, ветер, свет и дорога передают состояние героя, создавая ощущение движения времени и внутренней изменчивости мира.
</a:t>
            </a:r>
            <a:endParaRPr lang="en-US" sz="1200" dirty="0"/>
          </a:p>
        </p:txBody>
      </p:sp>
      <p:sp>
        <p:nvSpPr>
          <p:cNvPr id="15" name="Text 8"/>
          <p:cNvSpPr txBox="1"/>
          <p:nvPr/>
        </p:nvSpPr>
        <p:spPr>
          <a:xfrm>
            <a:off x="536352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размышлений
</a:t>
            </a:r>
            <a:endParaRPr lang="en-US" sz="1600" dirty="0"/>
          </a:p>
        </p:txBody>
      </p:sp>
      <p:sp>
        <p:nvSpPr>
          <p:cNvPr id="16" name="Text 9"/>
          <p:cNvSpPr txBox="1"/>
          <p:nvPr/>
        </p:nvSpPr>
        <p:spPr>
          <a:xfrm>
            <a:off x="4806075" y="4001475"/>
            <a:ext cx="38373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стал результатом долгих раздумий о личности, истории и нравственном выборе, в которых поэтическое видение преобразовало саму структуру повествования.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Герой, который смотрит на историю изнутри совести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 и мыслитель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Живаго не стремится руководить событиями и не принимает логику политической борьбы. Он наблюдает историю как человек, который прежде всего отвечает за жизнь и боль другого.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внутренней свободы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образ связан с культурой, памятью и духовной сосредоточенностью. Именно поэтому Живаго воспринимается как герой совести, для которого отказ от насилия важнее внешней победы.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соединяет личную биографию и историю страны
</a:t>
            </a:r>
            <a:endParaRPr lang="en-US" sz="2640" dirty="0"/>
          </a:p>
        </p:txBody>
      </p:sp>
      <p:sp>
        <p:nvSpPr>
          <p:cNvPr id="11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03850" y="1859650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Предреволюционная Москва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мир детства, учёбы и семейных связей, который ещё сохраняет устойчивость и привычный ритм жизни.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1912788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судьба впервые оказывается втянута в масштабный исторический кризис, меняющий привычные представления о долге и служении.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58800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Революции 1917 года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порядок распадается, а герои вынуждены жить в условиях неопределённости, страха и моральной неустойчивости.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4787900" y="35403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становится особенно жестокой: семьи разъединяются, человек теряет опору, а выбор нередко определяется не волей, а обстоятельствами.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128925" y="1859675"/>
            <a:ext cx="23343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Стихотворения Живаго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переводит прозу в поэтическое измерение и подводит философский итог всему пережитому опыту.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хронология романа Б. Л. Пастернака «Доктор Живаго»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этапы сюжета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личная жизнь героев всё теснее сжимается внешними событиями.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исторический кризис, тем меньше у человека пространства для свободного выбора.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линия как испытание нравственного выбора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Тоня связана с домом, верностью и привычной моральной опорой. Через неё раскрывается ценность семьи, которая особенно заметна на фоне исторической нестабильности и разлук.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Живаго оказывается между долгом и чувством, не превращая любовь в простое решение. Для него личная близость всегда связана с ответственностью перед людьми и собственной совестью.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линия показывает, что в эпоху катастрофы счастье не бывает безусловным. Любовь в романе требует нравственной честности и не отменяет исторической трагедии.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Лара воплощает трагическую свободу и глубокую внутреннюю независимость. Её образ притягателен не внешней интригой, а ощущением душевной правды и пережитой боли.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457239"/>
            <a:ext cx="4663800" cy="222902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романа Б. Л. Пастернака «Доктор Живаго»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и их смысловые роли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герои романа воплощают разные типы отношения к жизни, истории и нравственному выбору.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строится на контрасте жизненных позиций и способов реагирования на исторический перелом.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Пастернак изображает революцию и войну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в романе показана не как праздничное обновление, а как распад привычного мира. Читатель видит не лозунги, а страх, голод, бегство и исчезновение прежнего порядка.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делает судьбы людей случайными и уязвимыми. Родственные и дружеские связи рвутся, а человек оказывается вынужденным выживать в условиях постоянной угрозы.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лишают героев устойчивых ориентиров. На их фоне особенно ясно видно, насколько хрупкими становятся честь, дом, личная свобода и сама возможность мирной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Юрия Живаго через исторические испытания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основных этапов биографии героя в романе Б. Л. Пастернака.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 как часть художественного мира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снег часто словно гасит внешний шум и заставляет героя услышать собственную совесть. Белизна пейзажа не только красива, но и тревожна: она напоминает о хрупкости жизни, одиночестве человека и холоде времени, которое стирает привычные опоры.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как знак тишины и испытания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связывает весенние переломы природы с надеждой на внутреннее возрождение. Таяние, движение воды и прозрачный свет создают ощущение перемен, но это обновление никогда не бывает простым: рядом с ним всегда ощущается память о потерях и боли.
</a:t>
            </a:r>
            <a:endParaRPr lang="en-US" sz="7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вода как обещание обновления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в «Докторе Живаго» открывает не только географию пути, но и нравственный маршрут героя. Лес и дальний горизонт усиливают чувство неизвестности, а природа будто сопровождает человека, сохраняя больше устойчивости, чем политический и бытовой мир вокруг него.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лес и пространство выбора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проза Пастернака звучит как поэзия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важна не только история, но и способ её переживания. Повествование постоянно обращено к внутреннему миру человека, поэтому проза приобретает лирическую напряжённость и показывает событие через личное чувство.
</a:t>
            </a:r>
            <a:endParaRPr lang="en-US" sz="128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строит фразу так, что она держит ритм, паузы и внутреннее движение мысли. Отсюда ощущение музыкальности: прозу хочется не только читать, но и вслушиваться в неё, как в лирическое стихотворение.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язык насыщен метафорами и неожиданными сопоставлениями, которые не украшают текст, а раскрывают смысл события. Обычная деталь у Пастернака быстро становится образом, связанным с памятью, природой и состоянием души.
</a:t>
            </a:r>
            <a:endParaRPr lang="en-US" sz="128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Б. Л. Пастернака «Доктор Живаго», анализ основных мотивов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романа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не существуют отдельно: они постоянно пересекаются и усиливают друг друга в судьбах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значимыми оказываются любовь и история, но именно сочетание всех мотивов создаёт целостный духовный мир романа.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Христианские и философские идеи романа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17125" y="166126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показывает ценность каждой человеческой жизни без деления людей по политическим признакам. Для него милосердие и сострадание важнее исторической правоты, а внутренний закон совести выше внешнего давления.
</a:t>
            </a:r>
            <a:endParaRPr lang="en-US" sz="1106" dirty="0"/>
          </a:p>
        </p:txBody>
      </p:sp>
      <p:sp>
        <p:nvSpPr>
          <p:cNvPr id="11" name="Text 3"/>
          <p:cNvSpPr txBox="1"/>
          <p:nvPr/>
        </p:nvSpPr>
        <p:spPr>
          <a:xfrm>
            <a:off x="5112500" y="1661263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жертвы и воскресения придают роману духовную глубину. Они напоминают, что страдание в художественном мире Пастернака не отменяет надежды, а становится испытанием, через которое человек сохраняет человечность.
</a:t>
            </a:r>
            <a:endParaRPr lang="en-US" sz="1192" dirty="0"/>
          </a:p>
        </p:txBody>
      </p:sp>
      <p:sp>
        <p:nvSpPr>
          <p:cNvPr id="12" name="Text 4"/>
          <p:cNvSpPr txBox="1"/>
          <p:nvPr/>
        </p:nvSpPr>
        <p:spPr>
          <a:xfrm>
            <a:off x="617125" y="290978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Философия романа утверждает свободу личности как право на самостоятельное чувство, мысль и выбор. Герой не должен растворяться в лозунге или толпе, если это требует отказа от нравственной ответственности.
</a:t>
            </a:r>
            <a:endParaRPr lang="en-US" sz="1196" dirty="0"/>
          </a:p>
        </p:txBody>
      </p:sp>
      <p:sp>
        <p:nvSpPr>
          <p:cNvPr id="13" name="Text 5"/>
          <p:cNvSpPr txBox="1"/>
          <p:nvPr/>
        </p:nvSpPr>
        <p:spPr>
          <a:xfrm>
            <a:off x="5112500" y="2909788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 связывает духовную жизнь с искусством, памятью и любовью. Именно они помогают человеку не потеряться в катастрофе эпохи и удержать смысл существования, когда привычный порядок рушится.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романа в истории XX века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публикации и признания романа показывают его сложную историческую судьбу.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был признан за рубежом значительно раньше, чем получил возможность открытой публикации на родине.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публикации романа Б. Л. Пастернака «Доктор Живаго»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612" y="1345868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208629"/>
            <a:ext cx="376800" cy="3014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8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и общественный конфликт вокруг романа
</a:t>
            </a:r>
            <a:endParaRPr lang="en-US" sz="2283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признание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1958 года закрепила международный авторитет Пастернака. Для романа это стало знаком художественной силы, но в СССР вызвало резкое политическое недовольство.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Кампания в прессе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объявления премии в печати началась травля писателя. Публичное давление должно было представить его не как автора, а как нарушителя идеологических норм.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Исключение из Союза писателей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Пастернака исключили из Союза писателей, что означало официальное осуждение. Этот шаг усилил изоляцию автора и показал жёсткость культурного контроля в эпоху.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Отказ от поездки в Стокгольм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угрозой дальнейших репрессий Пастернак был вынужден отказаться от поездки за наградой. Этот эпизод стал символом конфликта между свободой творчества и давлением власти.
</a:t>
            </a:r>
            <a:endParaRPr lang="en-US" sz="127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400" y="1334582"/>
            <a:ext cx="3829800" cy="33847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7400" y="623700"/>
            <a:ext cx="80757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Экранизация Дэвида Лина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96525" y="192792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Дэвида Лина 1965 года сделал роман узнаваемым для широкой международной аудитории. Экранная версия усилила интерес к книге и закрепила её как крупное произведение о личной судьбе на фоне истории.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172050" y="1333750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известность романа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6525" y="3744875"/>
            <a:ext cx="39975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Живаго в культуре стал символом интеллигента, который переживает эпоху не как политический триумф, а как личную драму. Поэтому роман продолжают изучать как важную часть русской литературы XX века.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172050" y="3150673"/>
            <a:ext cx="35220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Живаго как культурный образ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тем романа «Доктор Живаго»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остаётся актуальным для современных читателей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особенно близок читателю, когда речь идёт о сохранении достоинства в условиях давления и нестабильности.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остаются личная свобода и нравственный выбор, но значимым является и вопрос о памяти, семье и духовной опоре.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«Проза поэта» как точное определение метода Пастернака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романе сюжет не отделён от лирического переживания. События важны не сами по себе, а как повод показать внутреннюю жизнь человека, его страхи, надежды и нравственные сомнения.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мотивов, ритмическая организация фраз и внимание к звучанию речи создают впечатление скрытой музыки. Благодаря этому проза приобретает особую напряжённость и цельность.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письма позволяет соединить крупный исторический роман с тонкой лирикой. «Доктор Живаго» показывает, что проза может передавать не только событие, но и глубину чувства.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Поэтическое мышление проявляется в образности языка. Пастернак не описывает мир нейтрально, а превращает детали в символы, которые несут эмоциональный и философский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роман о свободе, любви и человеческом достоинстве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«Доктор Живаго» убеждает, что в эпоху потрясений человека спасают совесть, любовь и память. Роман Пастернака остаётся важным потому, что учит сохранять внутреннюю свободу и слышать голос искусства.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2026-05-23T14:57:19Z</dcterms:created>
  <dcterms:modified xsi:type="dcterms:W3CDTF">2026-05-23T14:57:19Z</dcterms:modified>
</cp:coreProperties>
</file>