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в географии хозяйства: сырье, размещение,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сырье, труд и спрос формируют карту отрасли?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легкая промышленность важна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показывает, как ресурсы, население, транспорт и рынки вместе определяют специализацию территорий и формируют экономический облик регионов России.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легкой промышленности и ее место в хозяйстве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выпускает одежду, обувь, ткани, домашний текстиль и другие повседневные товары, которые ежедневно нужны населению и быстро проходят путь от предприятия к покупателю.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подотрасли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ее составе выделяются текстильная, швейная, кожевенная, обувная и меховая отрасли; каждая из них имеет собственные технологии, сырье и требования к размещению предприятий.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создает рабочие места, поддерживает городские центры и связывает регионы в единую систему потребления, где производство ориентируется на спрос и логистику.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работает с сельскохозяйственным, животноводческим, химическим и промышленным сырьем, поэтому ее география зависит сразу от нескольких хозяйственных секторов и их территориальной организации.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и товара в легкой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сырье превращается в готовую продукцию и попадает к потребителю.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лен, шерсть, шелк, кожа и мех остаются основой многих производств, хотя их доступность по территории заметно различается. Именно поэтому предприятия нередко выстраивают сложные цепочки поставок и зависят от межрегиональной торговли.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Вискоза, полиэстер, нейлон, акрил и эластан расширили возможности отрасли и сделали ткани более прочными, эластичными и практичными. Такие материалы особенно важны там, где требуется сочетание удобства, износостойкости и сравнительно невысокой цены.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для легкой промышленности поступает из разных природных зон и даже из других стран, потому что его производство неравномерно распределено. Для России особенно заметна зависимость от импорта хлопка и части комплектующих.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легкой промышленности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 в легкой промышленности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различаются не только объемом, но и требованиями к технологиям, дизайну и логистике.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массовые товары; нишевые направления заметны, но сильнее зависят от специализации и спроса крупных рынков.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отраслевым обзорам и статистическим материалам; значения условно-иллюстративные.
</a:t>
            </a:r>
            <a:endParaRPr lang="en-US" sz="9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Автоматизированный раскрой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сокращают потери ткани и ускоряют выпуск изделий. Это повышает требования к точности оборудования и к специалистам, умеющим работать с программным управлением.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лекал облегчает создание новых коллекций и быструю проверку посадки изделий. Поэтому рядом с производством особенно ценятся дизайнеры и конструкторы.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повторяющихся процессов можно передать машинам, что уменьшает зависимость от большого числа рабочих мест. При этом возрастает значение технического обслуживания и стабильного электроснабжения.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предприятие сильнее зависит от транспорта, цифровой связи и доступа к квалифицированным кадрам. Поэтому производства чаще концентрируются там, где уже развита городская инфраструктура.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география современного производства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сегменты и их географические 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сырье, рынок и технология влияют на размещение разных подотраслей.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производство к потребителю и чем сложнее продукт, тем выше роль городов и логистики.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обзоры и материалы по экономической 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 предприятий в России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тяготеют к большим городам, где есть рабочие кадры, потребительский спрос и удобные транспортные связи. Здесь проще организовать поставки сырья и продажу готовой продукции.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отрасли особенно заметна концентрация в европейской части России. Это связано с большей плотностью населения, развитой инфраструктурой и высокой емкостью рынков сбыта.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центры сложились в Ивановской, Московской, Владимирской, Тверской, Нижегородской, Ленинградской и Ростовской областях. Во многих из них отрасль развивалась десятилетиями и накопила производственный опыт.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восточных районах предприятия встречаются реже, потому что там выше издержки перевозки и меньше потребительский рынок. Поэтому размещение часто опирается на отдельные крупные узлы.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занятость в отрасли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специальности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объединяет технологов, швей, закройщиков, конструкторов, дизайнеров, операторов оборудования, контролеров качества, логистов и специалистов по закупкам. Это делает отрасль многопрофильной и очень трудоемкой.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и средний 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сегментах заметна роль небольших предприятий и мастерских. Они быстрее реагируют на спрос, но особенно нуждаются в квалифицированных кадрах, стабильных поставках материалов и современных технологиях.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важна для городов с узкой специализацией и для малых населенных пунктов, где она может стать одним из главных работодателей и источником местных налоговых поступлений.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поддерживает повседневную жизнь людей, создавая школьную форму, спецодежду, обувь и домашний текстиль. Поэтому спрос на ее продукцию остается устойчивым в разных регионах.
</a:t>
            </a:r>
            <a:endParaRPr lang="en-US" sz="11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себестоимость продукции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затрат меняется по стадиям производства: чем сложнее технология, тем заметнее роль энергии и оборудования. Это напрямую влияет на выбор места размещения фабрик.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Швейное производство сильнее зависит от труда и сырья, а текстильное — от энергии и технологии; поэтому география отрасли тесно связана с инфраструктурой.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структуризация по материалам учебного курса по экономической географии
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 и требования потребителя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первым делом оценивает, как вещь ведёт себя в носке: не расходятся ли швы, не теряет ли форма, выдерживает ли стирку и ежедневную нагрузку.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регионов важны разные ткани и фасоны: в холодном климате ценят тепло и защиту, а в тёплом — лёгкость, воздухопроницаемость и удобство ухода.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маркировка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и технические регламенты задают обязательные требования к безопасности и качеству, а ярлык помогает понять состав, размер, правила ухода и страну происхождения изделия.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покупке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 выбирает не только по внешнему виду, но и по цене, долговечности, бренду и соответствию собственному образу жизни, поэтому ассортимент должен учитывать спрос региона.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155548"/>
            <a:ext cx="6060571" cy="16410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отрасли и географические способы их решения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отраслевыми трудностями и территориальными мерами их преодоления.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отрасли сосредоточены в сырье и технологиях; наиболее действенные ответы — обновление производства, развитие местных поставщиков и подготовка кадров.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обзоры и материалы по экономической географии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коллекция одежды на предприятии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изучения спроса до продажи готовой серии.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легкой промышленности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возникает там, где используются вода, красители и химические реагенты. Снижение отходов особенно важно для предприятий, работающих в густонаселённых промышленных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экологически затратные этапы — крашение и отделка; значит, приоритетом становятся водосбережение, очистка стоков и повторное использование материалов.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экологических обзоров отрасли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интерес к локальному производству и контрактному пошиву. Предприятия начинают активнее выстраивать собственные торговые марки и сокращать зависимость от внешних поставок.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онлайн-торговле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роль интернет-площадок и прямых продаж покупателю. Это помогает быстрее тестировать спрос, выпускать небольшие партии и обновлять ассортимент без крупных складских запасов.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получают капсульные коллекции, короткие производственные циклы и гибкое планирование. Конкуренция всё чаще строится на дизайне, стабильном качестве и скорости реакции на рынок.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укрепление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брендов поддерживает города, где есть кадры, транспорт и потребительская аудитория. Именно там формируются устойчивые центры швейного и текстильного бизнеса.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и развитие российских брендов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школы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форма, повседневная одежда и обувь формируют самый заметный слой потребления. Они должны быть удобными, износостойкими и подходящими для местного климата, поэтому ассортимент в разных регионах заметно отличается. Для семьи это не просто покупка, а часть ежедневного распорядка.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спорт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текстиль, спортивная одежда и спецодежда решают разные задачи, но все они связаны с комфортом и безопасностью. Постельное бельё влияет на бытовой уют, а средства индивидуальной защиты — на здоровье работников. В этих сегментах особенно важны качество материала и точность пошива.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незаметно управляют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окружает человека с утра до вечера: от полотенца и рубашки до перчаток и обуви. Мы редко задумываемся о её роли, хотя именно она помогает адаптироваться к погоде, работе и учёбе. Так проявляется связь производства с повседневной географией спроса.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легкой промышленности в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и синтетические материалы: сравнение свойств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ткани зависит не только от комфорта, но и от назначения изделия. Для повседневной и специальной одежды часто используют смесовые материалы.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ткани выигрывают по комфорту, синтетические — по прочности и уходу, а смесовые дают наиболее сбалансированный результат для массового рынка.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материалов по учебным и отраслевым обзорам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проектирование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3D-сканирование и электронные лекала ускоряют разработку моделей. Это позволяет быстрее отвечать на спрос крупных городов и выпускать небольшие серии без потери точности.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Сокращает зависимость от ручного труда и повышает стабильность качества. Особенно важна там, где предприятия работают в условиях дефицита кадров и высокой конкуренции.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текстильных отходов снижает нагрузку на окружающую среду и уменьшает потери материалов. Такой подход особенно значим для крупных производственных узлов.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путь сырья и комплектующих, тем устойчивее производство. Региональные поставщики помогают быстрее реагировать на перебои и удерживать цену готовой продукции.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региональных брендов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торговые марки формируются там, где есть рынок сбыта, транспорт и квалифицированные кадры. В таких центрах легче развивать экспорт и расширять ассортимент.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отрасли и территориальная организация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почему отрасль развивается неравномерно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показывает, как сырьё, кадры, транспорт и спрос вместе формируют карту хозяйства. Её развитие зависит от модернизации, качества, логистики и умения учитывать особенности территории.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2026-06-03T01:42:32Z</dcterms:created>
  <dcterms:modified xsi:type="dcterms:W3CDTF">2026-06-03T01:42:32Z</dcterms:modified>
</cp:coreProperties>
</file>