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cos x = a: что определяет его решения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косинусного уравнения появляются решения?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уравнение соединяет область значений функции, периодичность и обратную тригонометрическую функцию. Оно формирует основу для более сложных задач, где нужно уверенно работать с тригонометрическими моделями и преобразованиями.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10 классе решают cos x = a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косинуса помогает понять, почему решения уравнения не ограничиваются одной точкой, а образуют бесконечные семейства.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период, через который значения косинуса повторяются.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периодичности функции y = cos x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параметра a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области значений функции y = cos x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ту часть оси параметра, где прямая y = a может пересечь график косинуса.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существуют лишь при a из отрезка [−1; 1]; вне его пересечений с y = cos x не бывает.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cos x и прямая y = a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уравнения соответствует точке, где горизонтальная прямая y = a пересекает косинусоиду. Поэтому геометрический взгляд сразу показывает, сколько корней ожидать.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−1 &lt; a &lt; 1, прямая обычно проходит через график дважды на каждом периоде: один раз на убывающем участке и один раз на возрастающем.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отрезка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1 и a = −1 прямая касается графика в вершинах. В каждом периоде остаётся только одна точка пересечения, а значит, один корень.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Граничные случаи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|a| &gt; 1, горизонтальная прямая лежит выше максимума или ниже минимума косинуса. Пересечений нет, поэтому уравнение не имеет решений.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диапазона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cos x = a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области значений косинуса, определении arccos и периоде 2π.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параметр выходит за допустимые границы, уравнение сразу теряет смысл как поиск пересечения графика и прямой.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пределом значений косинуса по модулю.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функции y = cos x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и число решений на отрезке [0; 2π]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определить тип ответа по значению параметра a.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полностью определяется положением прямой y = a относительно косинусоиды.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cos x и её графика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решений при −1 &lt; a &lt; 1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α = arccos a. Это главное значение угла из промежутка от 0 до π, при котором косинус равен заданному числу.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Ввести угол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Эквивалентно можно писать x = α + 2πk и x = 2π − α + 2πk. Так явно видно, что все корни повторяются с периодом 2π.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полный ответ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одинаков для углов α и −α, поэтому решение распадается на два семейства: x = α + 2πk и x = −α + 2πk.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симметрию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a = 1 и a = −1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931825" y="3397700"/>
            <a:ext cx="33774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= 1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931825" y="3724400"/>
            <a:ext cx="33774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достигает значения 1 в точке 0 и далее повторяет его через каждый полный оборот. Поэтому решения записываются как x = 2πk, k ∈ Z.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824675" y="3397700"/>
            <a:ext cx="33774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= −1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4824675" y="3724400"/>
            <a:ext cx="33774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−1 достигается в точке π и повторяется с тем же периодом. Отсюда общий вид корней: x = π + 2πk, k ∈ Z.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на одном периоде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свойствам функции y = cos x на одном периоде [0; 2π].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корней полностью определяется положением прямой y = a относительно графика косинуса на отрезке [0; 2π].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на одном периоде — два решения; ноль получается вне отрезка [−1; 1].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точка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½ горизонтальная прямая y = ½ пересекает косинусоиду в одной из симметричных точек на каждом периоде. Угол α равен π/3, поэтому первый корень удобно читать прямо с единичной окружности и графика.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симметричная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точка появляется из отражения относительно оси Oy: к углу π/3 добавляется решение 2π − π/3. На графике это подтверждает общую формулу x = ±π/3 + 2πk, где k — целое число.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пересечения для cos x = ½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решения при cos x = 0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Находим нули косинуса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0 нужно найти точки, где cos x обращается в нуль. На единичной окружности это положения с абсциссой 0, то есть вертикальная ось.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Записываем первые корни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[0; 2π] получаем два значения: π/2 и 3π/2. Они лежат по разные стороны окружности и показывают, что решения повторяются через половину периода.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Получаем общий ответ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периодичности следует формула x = π/2 + πk, k ∈ Z. Поэтому корни чередуются через каждые π, а не через 2π.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найденный ответ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 подстановке корня в cos x с учетом периода 2π и симметрии корней при −1 &lt; a &lt; 1.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уравнения cos x = a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сразу ищут угол arccos a, не убеждаясь, что |a| ≤ 1. Из-за этого в ответ попадают несуществующие значения, хотя косинус не выходит за пределы от −1 до 1.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параметр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−1 &lt; a &lt; 1 часто записывают только одно решение. Но косинус симметричен, поэтому необходимо указать оба семейства корней, иначе ответ оказывается неполным.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Теряется второе семейство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угол arccos a лежит в [0; π], а второе решение связано с π − α или 2π − α. Если их смешать, можно получить неправильную пару корней.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α и π − α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слагаемого 2πk приводит к записи только одного круга решений. Тогда теряются все корни, возникающие при повторении графика через каждый полный период.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периодичность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 = 1 и a = −1 нужны отдельные формулы: x = 2πk и x = π + 2πk. Универсальная запись здесь не должна искажать число корней.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крайних случаях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решений для разных значений a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функции y = cos x и формулы общего решения.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значение параметра влияет на существование и вид корней на отрезке [0; 2π].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a задаёт и наличие корней, и их количество, и форму записи ответа.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функция arccos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arccos a даёт один основной угол из промежутка [0; π], для которого cos x = a. Это удобная стартовая точка, если нужно быстро получить первый корень.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значения arccos a недостаточно для полного ответа при −1 &lt; a &lt; 1. Из симметрии косинуса появляется второе семейство корней, связанное с 2π − arccos a.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симметрией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arccos помогает перейти от числа a к углу, а затем восстановить все решения с учётом периодичности. Так аналитическая запись становится геометрически понятной.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корней относительно оси Oy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функции y = cos x: cos(−x) = cos x.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косинуса у симметричных углов показывают, почему решения появляются парами и повторяются через 2π.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−1 &lt; a &lt; 1 одинаковая абсцисса у α и −α даёт два семейства корней.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уравнений вида cos x = a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Гармонические колебания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такие уравнения описывают положения маятника, колебания пружины и другие периодические процессы. Значение a задаёт нужный уровень амплитуды или проекции в конкретный момент времени.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векторов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связывает длину вектора с его проекцией на ось. Поэтому уравнение cos x = a помогает находить направления, при которых проекция принимает заданное значение.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окружность и треугольники такие уравнения позволяют вычислять углы по известной координате точки. Это соединяет координатный метод с привычной геометрической интуицией.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модели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решать cos x = a полезно, когда нужно читать графики, сравнивать периодические зависимости и записывать ответ в общем виде. Это базовый навык для более сложных тригонометрических задач.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cos x = a решается через область значений, симметрию и период 2π. Если помнить про отрезок [−1; 1] и две ветви корней, ответ получается быстро и без потерь.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решении cos x = a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2026-05-30T03:59:59Z</dcterms:created>
  <dcterms:modified xsi:type="dcterms:W3CDTF">2026-05-30T03:59:59Z</dcterms:modified>
</cp:coreProperties>
</file>