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природных рекордов и ярких контрастов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— около 17,8 млн км², где горы, леса и пустыни соседствуют с древними цивилизациями.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почти целиком расположен в Западном полушарии и в основном — в Южном. На севере экватор задаёт жаркий и разнообразный климат. С востока материк омывает Атлантический океан, с запада — Тихий. Соединение с Северной Америкой идёт через Панамский перешеек.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Южной Америки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материка: Анды и равнины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— главная «линия»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западного края Южной Америки более чем на 7 000 км. Это одна из самых протяжённых горных систем на Земле. Высшая точка материка — Аконкагуа в Аргентине, 6961 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на востоке: просторы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востоку от Анд начинаются обширные равнины и низменности — Амазонская, Оринокская и Ла-Платская. Такое сочетание гор и равнин меняет погоду, направление рек и даже способы расселения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Южной Америки по площади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Бразилии заметно больше, чем у любой другой страны материка, поэтому её природные зоны особенно разнообразны.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сильную разницу масштабов: несколько крупных государств формируют значительную часть территории материка.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площадей стран; значения даны «около» (приближённые величины).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жаркие и влажные экваториальные и субэкваториальные условия. Там тепло круглый год, а количество осадков обычно велико.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широко распространены тропические саванны и районы с сезонными дождями. Погода меняется по сезонам, поэтому растения и хозяйство подстраиваются под «влажный» и «сухой» периоды.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климат становится прохладнее и суше, появляются области умеренного климата. Пустыня Атакама на побережье Чили считается одной из самых сухих: осадков там почти нет из‑за холодных течений и рельефа.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Южной Америки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15952"/>
            <a:ext cx="4867800" cy="25985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Южной Америки и их значение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реки различаются по роли: от судоходства до питания сельского хозяйства и снабжения водой.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обеспечивают не только воду, но и перевозки, рыболовство, сельское хозяйство и выработку электроэнергии.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сведения (без привязки к одному изданию); сведения отражают учебный уровень.
</a:t>
            </a:r>
            <a:endParaRPr lang="en-US" sz="7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— крупнейший влажный лес планеты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«дорога» среди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Амазонии вода становится частью жизни леса: реки образуют разветвлённую сеть и связывают поселения. Во время сезона дождей меняются маршруты и береговые условия. Поэтому здесь особенно важны знания о воде и течениях.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во влажном зелёном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— дом для самых разных животных: ягуаров, капибар, ленивцев, обезьян и туканов. В полумраке крон легко встретить пресмыкающихся и множество насекомых. Даже на небольшом участке можно найти много видов растений.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называют «лёгкими планеты»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участвуют в круговороте влаги: испарение влияет на местные облака и осадки. Из-за этого природа региона работает как большая система. Состояние лесов напрямую связано с климатом не только Амазонии, но и соседних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хозяйство людей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рельеф и климат → почвы и растительность → занятия населения и размещение городов.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7895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7477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33060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75843"/>
            <a:ext cx="160200" cy="14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Южной Америки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происхождений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материка сформировалось из потомков коренных народов, европейцев, африканцев и переселенцев из Азии. Поэтому многие традиции и языки здесь переплетены.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использует испанский язык. В Бразилии государственный язык — португальский. Эти различия хорошо заметны в культуре и повседневной жизни.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самым большим городам Южной Америки относят Сан-Паулу, Рио-де-Жанейро, Буэнос-Айрес, Лиму, Боготу и Сантьяго. Часто именно они становятся центрами образования и торговли.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людей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и на побережьях жителей обычно заметно больше. Это связано с работой, транспортом и наличием портов. Внутренние районы заселяются слабее.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Амазония и горы заселены реже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Амазонии люди расселяются реже из‑за густых лесов, влажного климата и сложной транспортной доступности. В высокогорьях условия жизни тоже тяжелее, поэтому население распределено иначе.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материка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диаграммы в том, что большая часть жителей сосредоточена в нескольких странах и их городских агломерациях.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 материку сильно неравномерно: многие территории остаются менее заселёнными, особенно вдали от побережий и крупных городов.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порядковый индекс по численности населения; точные значения на слайде не приведены.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Южной Америки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стала «лабораторией» для древних обществ: люди осваивали горы, леса и засушливые территории. Условия различались по сезону и высоте, поэтому культуры развивались по-своему и учились выживать в сложной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известной была цивилизация инков с центром в Куско. Они строили дороги через горные перевалы, чтобы быстро передавать новости и товары. Для земледелия создавали террасы, уменьшая размыв почв.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инков, на Андском нагорье и на побережье существовали другие культуры. Их отличали ирригационные сооружения, умение обрабатывать камень и развивать ремесло — керамику. Так формировались устойчивые поселения.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полезные ископаемые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 топливо как основа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богата медью, железной рудой, нефтью, газом, серебром и литием. Эти полезные ископаемые поддерживают промышленность и дают государствам экспортные доходы. При добыче важны строгие правила, чтобы не пострадали люди и природа.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 и нефть: разные ресурсы — разные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и Перу занимают важное место по добыче меди, а Боливия известна запасами лития. Венесуэла располагает крупными запасами нефти. От того, насколько ответственно ведётся добыча, зависит устойчивость регионов и качество жизни рядом с месторождениями.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Южной Америки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материка климатические пояса меняются не только по широте, но и из‑за высоты: в Андах даже при одинаковой широте условия сильно различаются.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Южная Америка охватывает почти все климатические пояса Южного полушария: чем южнее, тем обычно прохладнее, а сезонность меняется.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Схема-подобное обобщение по географическому распределению климатических поясов (сост. на основе школьных географических курсов; точных долей площади не приведено).
</a:t>
            </a:r>
            <a:endParaRPr lang="en-US" sz="6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197" y="1376250"/>
            <a:ext cx="3584457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 столицы Южной Америки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стран чаще всего выполняют административные и транспортные функции: здесь сосредоточены управление, связи с регионами и основные направления перевозок.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столиц показывает, что в большинстве стран столица является ключевым узлом управления и логистики, связывающим внутренние районы с портами и транспортными магистралями.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административно-территориальному устройству государств (общеизвестные сведения).
</a:t>
            </a:r>
            <a:endParaRPr lang="en-US" sz="7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в разных частях материка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сосредоточена на побережьях, в долинах рек и в крупных городах. Здесь легче получать воду, развивать торговлю и строить транспортную инфраструктуру для хозяйства.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Андах люди живут на высокогорных плато и в межгорных долинах. Внизу климат обычно мягче, чем на вершинах, поэтому легче организовать земледелие и повседневную жизнь.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Амазонии населённые пункты встречаются редко. Причины связаны с густыми лесами, влажной жарой и ограниченной транспортной сетью, которая усложняет связь между поселениями и поставки товаров.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районах материка население распределено более разреженно. Прохладный климат и большие расстояния делают освоение территорий труднее, поэтому города и поселения концентрируются в отдельных удобных зонах.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давления на природу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причинно-следственных связей: рубки и хозяйственная нагрузка → деградация природной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Южной Америки: музыка, танцы, праздники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 Рио-де-Жанейро: праздник как городской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карнавала улицы Рио-де-Жанейро превращаются в сцену, где звучит ритмичная музыка и проходят красочные шествия. Танцоры демонстрируют костюмы, а зрители видят, как традиции и современные городские события смешиваются в одно впечатление.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 в Аргентине: танец характера и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 — один из самых узнаваемых образов Аргентины. В движениях танцоров чувствуется напряжение и вместе с тем грация. Танго сохраняет связь с прошлым городов и показывает, как культурное смешение превращается в выразительное искусство.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и бразильские ритмы: энергия, которая объединяет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в Бразилии — это не только музыка, но и способ отмечать события всей общины. На праздниках слышны барабанные ритмы, а участники выходят в уличные шествия. Так традиции коренных народов, европейские и африканские элементы становятся общим языком радости.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рекорды материка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высот и длины гор, Южная Америка выделяется и масштабами равнин и лесных территорий, благодаря чему здесь сочетаются разные природные зоны.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рекордов показывает, насколько контрастной бывает природа материка: от высочайших вершин до мощных водопадов и огромных территорий.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рекордах из школьных географических справочников (числа по Аконкагуа 6961 м и водопада Анхель 979 м; протяжённость Анд — более 7 000 км).
</a:t>
            </a:r>
            <a:endParaRPr lang="en-US" sz="6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78633"/>
            <a:ext cx="194400" cy="15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69993"/>
            <a:ext cx="194400" cy="17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Южной Америки для мира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поставляет на мировой рынок кофе, бананы и сою. Эти культуры важны для питания и промышленности, а их производство влияет на торговые связи между странами.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даёт миру медь, нефть и древесину. Участие материка в торговле сырьём поддерживает работу многих отраслей и формирует цены на международных рынках.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 наука о 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имеет мировое значение для сохранения биоразнообразия. Её леса помогают изучать, как устроен климат и как меняется окружающая среда в больших масштабах.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связь «природа — люди — ресурсы»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материка показывает, как условия и ресурсы напрямую отражаются на хозяйстве и образе жизни. Понимание этой связи важно для устойчивого развития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— материк больших природных и культурных контрастов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соединяет высокие Анды, влажную Амазонию, сухую Атакаму, полноводные реки и крупные города. Её будущее зависит от охраны лесов, разумного использования ресурсов и сохранения природного 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2026-05-11T19:51:56Z</dcterms:created>
  <dcterms:modified xsi:type="dcterms:W3CDTF">2026-05-11T19:51:56Z</dcterms:modified>
</cp:coreProperties>
</file>