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липиды и углеводы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строение, функции и роль липидов и углеводов в организме человека и подростков.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липидов и углеводов в жизни человека
</a:t>
            </a:r>
            <a:endParaRPr lang="en-US" sz="2689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углеводы — ключевые биомолекулы, участвующие в обеспечении энергии, строительстве клеток и обменных процессах, необходимые для здоровья и роста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липиды: определение и особенности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— это органические вещества, которые не растворяются в воде и характеризуются гидрофобностью, что позволяет им формировать барьеры и запасы в организме.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входят в состав клеточных мембран, создавая защитный слой и регулятор среды внутри клеток, поддерживая структуру и функции клеток.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также выполняют защитные функции, обеспечивая термоизоляцию и участие в метаболизме гормонов и витаминов.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липидов: структуры и компоненты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состоят из жирных кислот и глицерина, образующих молекулы с гидрофобными углеводородными цепями, что определяет их свойства.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простые липиды (жиры, воски), сложные (фосфолипиды, гликолипиды) и производные липиды, что отражает разнообразие функций в организме.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липидов в организме человека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служат главным длительным источником энергии, обеспечивая 9 ккал на грамм при расщеплении, что важно для долговременных энергетических потребностей.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входят в состав клеточных мембран, обеспечивая структурную целостность и избирательный транспорт веществ между клеткой и внешней средой.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выполняет теплоизоляционную и защитную функцию, оберегая внутренние органы от повреждений и перепадов температуры.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задействованы в синтезе важных биорегуляторов — гормонов и жирорастворимых витаминов, регулирующих обмен веществ и иммунитет.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липидов и их примеры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масла — энергетический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масла — это простые липиды, которые накапливаются в организме и служат источником долгосрочной энергии. Их часто получают из пищи, например, сливочного масла и растительных масел.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— строитель клеточных мембран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обладают амфифильной структурой, что позволяет им образовывать двойные слои мембран. Они обеспечивают барьер и поддерживают форму клеток во всех тканях.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 — биологически активные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холестерин и гормоны, которые влияют на обмен веществ и функционирование организма. Холестерин присутствует в клеточных мембранах и участвует в синтезе гормонов.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липидов и углеводов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что углеводы быстрее обеспечивают энергию, а липиды лучше подходят для запасания и структурной поддержки.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выполняют долгосрочные функции запаса и структуры, а углеводы — роль быстрого источника энергии.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биохимии,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углеводы: определение и основные черты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органические вещества, состоящие из углерода, водорода и кислорода, главные поставщики энергии для клеток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углеводов бывают простыми и сложными, от быстрых сахаров до медленно усваиваемых полимеров, что влияет на скорость энергетического обмена.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клеточных процессах, участвуют в формировании тканей и обеспечивают жизненно необходимые биохимические реакции.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углеводов: моносахариды, олигосахариды, полисахариды
</a:t>
            </a:r>
            <a:endParaRPr lang="en-US" sz="2476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Моносахариды, такие как глюкоза и фруктоза, быстро усваиваются и сразу дают энергию. Олигосахариды состоят из 2-10 сахаров, например, сахароза и лактоза.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— крупные молекулы, например, крахмал и гликоген, служат запасными веществами у растений и животных. Целлюлоза укрепляет клеточные стенки растений.
</a:t>
            </a:r>
            <a:endParaRPr lang="en-US" sz="11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глюкозы: главное топливо клеток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молекула с формулой C6H12O6, образованная из шести углеродных атомов, замкнутых в циклическую структуру, что обеспечивает её стабильность.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Гидроксильные группы делают её растворимой в воде и легкодоступной для клеток, которые быстро преобразуют глюкозу в энергию.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является основной энергетической субстанцией для мозга и мышц, поддерживая жизнедеятельность организма на всех уровнях.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51149"/>
            <a:ext cx="3563700" cy="1441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липиды и углеводы — основные отличия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липидов и углеводов по признакам растворимости, скорости усвоения, роли в запасании энергии и участию в структуре клеточных мембран, важным для здоровья подростков.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соотношение липидов и углеводов важно для оптимального развития и здоровья подростков.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«Биология», 7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углеводов в организме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обеспечивают организм до 60% энергии, необходимой для повседневной жизнедеятельности и активной работы разных органов и систем.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Глюкоза, основной углевод, питает клетки головного мозга, поддерживая его активность и здоровье.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энергетической роли, углеводы входят в состав ДНК и РНК, участвуя в передаче наследственной информации.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укрепляет клеточные стенки растений, а в организме запускается синтез гликопротеинов, регулирующих уровень сахара в крови.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углеводов: роль гликогена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— полисахарид, который служит быстрым резервом энергии в печени и мышцах человека, готовый при необходимости дать глюкозу.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стабильный уровень сахара в крови между приемами пищи и во время физических нагрузок, что обеспечивает непрерывное снабжение энергии клеткам.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кожа: функции жировых отложений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Жировая ткань под кожей защищает внутренние органы от повреждений и сохраняет тепло, обеспечивая стабильную температуру тела.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участвует в обмене веществ кожи, а кожное сало, образуемое липидами, увлажняет и защищает кожу от инфекций.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и использование энергии: липиды vs углеводы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повышают уровень энергии сразу после еды, а липиды поддерживают его длительное время благодаря медленному усвоению.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макроэлемента обеспечивают организм энергией разной длительности, что важно для сбалансированного питания.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метаболизм, 2023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липидов в питании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Липиды должны составлять 25–30% суточного калорийного рациона для полноценного питания и энергии.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Омега-3 и омега-6 кислоты важны для развития мозга, иммунитета и профилактики сердечно-сосудистых болезней.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Особенно в подростковом возрасте липиды поддерживают рост организма и гормональные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7936"/>
            <a:ext cx="3408600" cy="13784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источники: липиды и углеводы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продукты, богатые липидами и углеводами, и их роль в обеспечении энергии и строительных материалов для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продуктов обеспечивает адекватное поступление липидов и углеводов для здоровья.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 РФ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питательных веществ приводит к заболеваниям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липидов и углеводов может вызвать ожирение, диабет и сердечно-сосудистые болезни. Эти состояния затрудняют развитие и снижают качество жизни подростков.
</a:t>
            </a:r>
            <a:endParaRPr lang="en-US" sz="905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макронутриентов ослабляет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питание, бедное липидами и углеводами, вызывает усталость и снижает концентрацию. У подростков это ведет к гормональным нарушениям и замедлению роста.
</a:t>
            </a:r>
            <a:endParaRPr lang="en-US" sz="906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избытка и недостатка липидов и углеводов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липидов и углеводов для подростков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Липиды необходимы для формирования костей, тканей и правильного развития мозга в период активного роста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Углеводы обеспечивают необходимую энергию для учебы и физической активности, поддерживая концентрацию и выносливость.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Баланс этих веществ важен для поддержания гормонального баланса и общего здоровья в подростковом возрасте.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углеводы — фундамент здоровья и развития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углеводы обеспечивают энергию и строительный материал для тела, играют ключевую роль в обмене веществ и важны для гармоничного развития подростков.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2026-05-09T06:59:18Z</dcterms:created>
  <dcterms:modified xsi:type="dcterms:W3CDTF">2026-05-09T06:59:18Z</dcterms:modified>
</cp:coreProperties>
</file>