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виды корней и типы корневых систем
</a:t>
            </a:r>
            <a:pPr algn="l" indent="0" marL="0">
              <a:lnSpc>
                <a:spcPct val="90000"/>
              </a:lnSpc>
              <a:buNone/>
            </a:pPr>
            <a:r>
              <a:rPr lang="en-US" sz="175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— орган растения, разные виды: главный, боковые, придаточные. Два типа систем: стержневая и мочковатая.
</a:t>
            </a:r>
            <a:endParaRPr lang="en-US" sz="3766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жизненно важный орган растений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всасывают воду и минеральные вещества, закрепляют растение в почве, запасают питательные вещества и участвуют в симбиозе с микроорганизмами, обеспечивая выживание в разнообразных условиях.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корня: функции зон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0675" y="14033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образование новых клеток для удлинения корня.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40675" y="3008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увеличивают поверхность поглощения воды и минеральных веществ.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151150" y="6010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делящиеся клетки меристемы от повреждений при росте в почве.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151150" y="2205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 и растяжения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активно увеличиваются в размере, что ведёт к удлинению корня.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151150" y="38104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Транспортирует воду и питательные вещества от корня к надземной части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главного корня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развивается из зародышевого корешка, формируя основную ось корневой системы. Он обычно самый длинный и мощный, обеспечивает глубокое проникновение в почву.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главного корня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Морковь, дуб и фасоль обладают ярко выраженным главным корнем, способным добывать воду из глубоких слоев почвы, что помогает им выживать в засушливых условиях.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растений с главным корнем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надёжное закрепление растения и способствует транспортировке воды с минеральными веществами с глубины к стеблю и листьям.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главного корня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боковых корней в системе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 возникают на главном корне, расширяя площадь контакта с почвой. Это увеличивает всасывающую поверхность и способствует лучшему питанию растения.
</a:t>
            </a:r>
            <a:endParaRPr lang="en-US" sz="801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боковых корней
</a:t>
            </a:r>
            <a:endParaRPr lang="en-US" sz="1280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Разветвлённая сеть боковых корней помогает растению противостоять ветровым нагрузкам и улучшает его фиксацию в почве.
</a:t>
            </a:r>
            <a:endParaRPr lang="en-US" sz="960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растения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дуба и яблони боковые корни формируют плотную сеть, поддерживая большое дерево и обеспечивая эффективное поглощение влаги.
</a:t>
            </a:r>
            <a:endParaRPr lang="en-US" sz="893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боковых корней
</a:t>
            </a:r>
            <a:endParaRPr lang="en-US" sz="127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придаточных корней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развиваются на стеблях или листьях, способствуя вегетативному размножению и быстрому укоренению растений в почве.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придаточных корней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Кукуруза, земляника и пырей используют придаточные корни для закрепления в рыхлых или влажных почвах, обеспечивая устойчивость и питание.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придаточных корней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декоративных растений придаточные корни помогают быстро восстанавливаться и укореняться при пересадке или размножении.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для комнатных растений
</a:t>
            </a:r>
            <a:endParaRPr lang="en-US" sz="1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видов корней у растений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преимущественно имеют придаточные корни, в двудольных преобладают главный и боковые корни.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корневых системах отражают экологические и хозяйственные особенности разных групп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сборник,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корневая система: признаки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ярко выражен и значительно длиннее боковых, доминирует в корневой системе двудольных растений, обеспечивая глубокое проникновение.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Боковые корни отходят от главного, увеличивая площадь всасывания и повышая общую устойчивость растения в почве.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Стержневая система помогает добывать воду из глубоких слоев, что особенно важно в засушливых условиях и на рыхлых почвах.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корневая система: признаки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корень отсутствует или редуцирован, формируется множество корней одинаковой толщины, что характерно для однодольных растений.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располагаются поверхностно, обеспечивая быстрое и эффективное всасывание влаги после осадков на уплотнённых почвах.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Мочковатая система широко распространена у злаков и некоторых луковичных, адаптированных к переувлажнённым и неглубоким почвам.
</a:t>
            </a:r>
            <a:endParaRPr lang="en-US" sz="11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94228"/>
            <a:ext cx="4007700" cy="15571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стержневой и мочковатой корневых систем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характеристики, глубина проникновения и примеры для каждого типа корневой 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корневой системы оптимально приспособлен к условиям окружающей среды и обеспечивает выживание растений.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Видоизменения корней в растительном мире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такие как морковь и свёкла, служат хранилищами питательных веществ, аккумулируя крахмал и сахар. Это позволяет растениям переживать неблагоприятные периоды и активно развиваться при благоприятных условиях.
</a:t>
            </a:r>
            <a:endParaRPr lang="en-US" sz="715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 — запас энергетических ресурсов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Георгин формирует клубни, в которых запасается не только энергия, но и вода. Эти видоизменённые корни обеспечивают растения ресурсами для роста и восстановления после засухи или повреждений.
</a:t>
            </a:r>
            <a:endParaRPr lang="en-US" sz="745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Клубни — водные и углеводные резервуары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Повилика использует корни-присоски, чтобы прикрепляться к хозяину и питаться его соками. Такой способ существования позволяет ей обходиться без собственных фотосинтетических тканей.
</a:t>
            </a:r>
            <a:endParaRPr lang="en-US" sz="768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Корни-присоски у паразитических растений
</a:t>
            </a:r>
            <a:endParaRPr lang="en-US" sz="8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 органы запасания веществ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Корнеплоды, например морковь и свёкла, накапливают крахмал, сахара и воду, обеспечивая энергию для растения в периоды покоя или быстрого роста. Это помогает выживать в неблагоприятных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Корневища также служат запасными органами. Они хранят питательные вещества, способствуя возобновлению роста весной, что свойственно растениям, таким как картофель и крапива.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особенности воздушных корней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Орхидеи развивают воздушные корни, впитывающие влагу из воздуха. Они обеспечивают растению дополнительное дыхание и помогают закрепиться на поверхности деревьев, выполняя жизненно важные функции.
</a:t>
            </a:r>
            <a:endParaRPr lang="en-US" sz="918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орхидей во влажных тропиках
</a:t>
            </a:r>
            <a:endParaRPr lang="en-US" sz="1229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Мангыры имеют корни пневматофоры, торчащие из воды, которые помогают воздух поступать к корням под водой. Это адаптация к засолённым и затопляемым почвам.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Мангры и корни-пневматофоры на болотах
</a:t>
            </a:r>
            <a:endParaRPr lang="en-US" sz="104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корни укрепляют растения на опоре и способствуют поглощению влаги и необходимых газов из атмосферы, что важно для выживания в условиях повышенной влажности и нестабильного грунта.
</a:t>
            </a:r>
            <a:endParaRPr lang="en-US" sz="992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растений и поглощение влаги
</a:t>
            </a:r>
            <a:endParaRPr lang="en-US" sz="1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корней в природе и хозяйстве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предотвращают эрозию почвы, укрепляя её структуру и уменьшая вымывание, что способствует сохранению плодородия земель.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кормовой базой для многих животных, обеспечивая питание грызунам и насекомым, влияя на пищевые цепочки.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корни в медицине и пищевой промышленности: женьшень и лакрица ценятся за лечебные свойства, сахарная свёкла — как источник сахара.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экосистемах корни участвуют в круговороте веществ, обеспечивая плодородие и поддерживая биоразнообразие за счёт симбиотических связей и разложения органики.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корней у разных растений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растения, такие как верблюжья колючка, развивают глубокие корни для добычи воды из недр почвы, обеспечивая выживание в условиях недостатка влаги.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растения, например осока и рогоз, имеют поверхностные корни, позволяющие эффективно всасывать кислород из приповерхностного слоя воды или почвы.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Эпифиты, такие как орхидеи, формируют корни, способные закрепляться на коре деревьев и поглощать влагу из воздуха, что помогает им жить на других растениях.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корневых систем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корней от зародыша до взрослых систем у растений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 окрашиванием корней для изучения всасывания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Свежие корни помещают в раствор пищевого красителя, который проникает в зоны всасывания, видимые по интенсивному окрашиванию корневых волосков. Это позволяет определить активность поглощения.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показывает, что именно корневые волоски — ключевые участки, ответственные за интенсивное всасывание воды и минеральных веществ из почвы, что важно для питания растения.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корней в урожайность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развитая корневая система способствует увеличению урожайности растений за счёт лучшего усвоения питательных веществ и воды.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и широкие корни улучшают производительность, что подтверждает важность правильного полива и удобрения в сельском хозяйстве.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агротехнических исследований,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2175" y="1479100"/>
            <a:ext cx="148650" cy="297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корнях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«деревья» корней в лесах
</a:t>
            </a:r>
            <a:endParaRPr lang="en-US" sz="1134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лесные растения образуют обширные подземные сети корней, напоминающие настоящие деревья, способствуя стабильности экосистем.
</a:t>
            </a:r>
            <a:endParaRPr lang="en-US" sz="1098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Маниок — рекордсмен по запасам сахара
</a:t>
            </a:r>
            <a:endParaRPr lang="en-US" sz="1144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корнеплодов маниок отличается наибольшим содержанием запасённого сахара, что делает его важным пищевым ресурсом.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корней сахарной свёклы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корней сахарной свёклы иногда превышает массу её надземной части, подчёркивая их важность в питании растения.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Рекордная длина корней фикуса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фикуса могут достигать длины до 60 метров, что позволяет ему эффективно закрепляться и питаться в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50" y="626201"/>
            <a:ext cx="3927900" cy="38741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83087" y="2165750"/>
            <a:ext cx="318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играют ключевую роль в жизни растений и экосистем, обеспечивая питание, устойчивость и адаптацию. Их разнообразие отражает природную приспособленность и способствует развитию растительного мира на Земле.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74700" y="843225"/>
            <a:ext cx="33324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и значение корней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2026-05-08T20:32:59Z</dcterms:created>
  <dcterms:modified xsi:type="dcterms:W3CDTF">2026-05-08T20:32:59Z</dcterms:modified>
</cp:coreProperties>
</file>