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Азия: природа, народы и древние пути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степи, пустыни и города на перекрёстке Евразии.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 перекрёстке Евразии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соединяет Россию, Китай, Иран и Южную Азию. Через неё веками проходили караваны, а сегодня регион важен для перевозок, сельского хозяйства, энергетики и добычи полезных ископаемых.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00" y="2034150"/>
            <a:ext cx="429600" cy="42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4625" y="2058017"/>
            <a:ext cx="429600" cy="381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3412" y="2034150"/>
            <a:ext cx="375900" cy="429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5525" y="3561235"/>
            <a:ext cx="429600" cy="3436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77463" y="3518275"/>
            <a:ext cx="429600" cy="429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стран региона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28500" y="2562375"/>
            <a:ext cx="2528100" cy="5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крупное по площади государство региона. Его просторы сочетают степи, города и нефтегазовые районы, а столицей является Астана.
</a:t>
            </a:r>
            <a:endParaRPr lang="en-US" sz="997" dirty="0"/>
          </a:p>
        </p:txBody>
      </p:sp>
      <p:sp>
        <p:nvSpPr>
          <p:cNvPr id="16" name="Text 3"/>
          <p:cNvSpPr txBox="1"/>
          <p:nvPr/>
        </p:nvSpPr>
        <p:spPr>
          <a:xfrm>
            <a:off x="1005425" y="2034150"/>
            <a:ext cx="1951200" cy="4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224625" y="2562375"/>
            <a:ext cx="2528100" cy="5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занята горами Памира. Здесь много высоких долин и рек, а административный центр страны — Душанбе.
</a:t>
            </a:r>
            <a:endParaRPr lang="en-US" sz="997" dirty="0"/>
          </a:p>
        </p:txBody>
      </p:sp>
      <p:sp>
        <p:nvSpPr>
          <p:cNvPr id="18" name="Text 5"/>
          <p:cNvSpPr txBox="1"/>
          <p:nvPr/>
        </p:nvSpPr>
        <p:spPr>
          <a:xfrm>
            <a:off x="6801550" y="2034150"/>
            <a:ext cx="1951200" cy="4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Таджикистан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3326562" y="2562375"/>
            <a:ext cx="2528100" cy="5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страна с хребтами Тянь-Шаня и множеством озёр. Природа здесь особенно выразительна, а столицей служит Бишкек.
</a:t>
            </a:r>
            <a:endParaRPr lang="en-US" sz="997" dirty="0"/>
          </a:p>
        </p:txBody>
      </p:sp>
      <p:sp>
        <p:nvSpPr>
          <p:cNvPr id="20" name="Text 7"/>
          <p:cNvSpPr txBox="1"/>
          <p:nvPr/>
        </p:nvSpPr>
        <p:spPr>
          <a:xfrm>
            <a:off x="3903488" y="2034150"/>
            <a:ext cx="1951200" cy="4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Кыргызстан
</a:t>
            </a:r>
            <a:endParaRPr lang="en-US" sz="1300" dirty="0"/>
          </a:p>
        </p:txBody>
      </p:sp>
      <p:sp>
        <p:nvSpPr>
          <p:cNvPr id="21" name="Text 8"/>
          <p:cNvSpPr txBox="1"/>
          <p:nvPr/>
        </p:nvSpPr>
        <p:spPr>
          <a:xfrm>
            <a:off x="4775525" y="4046500"/>
            <a:ext cx="2528100" cy="5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населённая страна Центральной Азии, известная древними городами и сельскохозяйственными районами. Её столица — Ташкент.
</a:t>
            </a:r>
            <a:endParaRPr lang="en-US" sz="997" dirty="0"/>
          </a:p>
        </p:txBody>
      </p:sp>
      <p:sp>
        <p:nvSpPr>
          <p:cNvPr id="22" name="Text 9"/>
          <p:cNvSpPr txBox="1"/>
          <p:nvPr/>
        </p:nvSpPr>
        <p:spPr>
          <a:xfrm>
            <a:off x="5352450" y="3518275"/>
            <a:ext cx="1951200" cy="4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
</a:t>
            </a:r>
            <a:endParaRPr lang="en-US" sz="1300" dirty="0"/>
          </a:p>
        </p:txBody>
      </p:sp>
      <p:sp>
        <p:nvSpPr>
          <p:cNvPr id="23" name="Text 10"/>
          <p:cNvSpPr txBox="1"/>
          <p:nvPr/>
        </p:nvSpPr>
        <p:spPr>
          <a:xfrm>
            <a:off x="1877463" y="4046500"/>
            <a:ext cx="2528100" cy="5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равнин и пустынь, где особенно заметен жаркий и сухой климат. Столица Туркменистана — Ашхабад.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454388" y="3518275"/>
            <a:ext cx="1951200" cy="4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Туркменистан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275" y="1814892"/>
            <a:ext cx="3738900" cy="26325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степи и пустыни региона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23150" y="1991352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Тянь-Шань и Памир определяют рельеф восточной части региона. Здесь прохладнее, больше осадков, дольше лежит снег, а горные реки питают долины и поля.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23150" y="1745650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3150" y="2816344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Казахстанские степи занимают огромные пространства и подходят для пастбищ и земледелия. Равнинный ландшафт облегчает передвижение, но требует бережного отношения к почвам.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23150" y="2570642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степи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3150" y="364133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Кызылкум и Каракум отличаются жарой, сухостью и редкой растительностью. Жизнь здесь сосредоточена возле рек, оазисов и мест, где есть вода.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23150" y="3395633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территории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23150" y="4466327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регионе соседствуют снег, песок и травянистые равнины. Из-за этого сельское хозяйство, расселение людей и виды хозяйства сильно различаются от района к району.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23150" y="4220625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 Центральной Азии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Приблизительные оценки численности населения стран Центральной Азии, 2023–2024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жителей влияет на размеры городов, нагрузку на инфраструктуру и спрос на воду, жильё и рабочие места.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Узбекистан и Казахстан; в остальных странах населения заметно меньше, поэтому различаются масштабы рынков и городов.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419" y="2199550"/>
            <a:ext cx="5657161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традиции стран региона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странам Центральной Азии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языки и культурные особенности сочетаются в пяти странах Центральной Азии.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различие языков, культуры стран региона близки: важны семья, уважение к традициям, кухня, праздники и народные ремёсла.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1775" y="2418124"/>
            <a:ext cx="3738900" cy="216520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4147200" cy="18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и древние города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72000" y="4119175"/>
            <a:ext cx="38520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 сегодня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572000" y="4376274"/>
            <a:ext cx="38520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города остаются важной частью памяти Центральной Азии. Их изучают, сохраняют и показывают как пример богатого общего прошлого региона.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4572000" y="589800"/>
            <a:ext cx="38520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узлы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572000" y="846899"/>
            <a:ext cx="38520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Самарканд, Бухара, Хива, Мерв и Отрар стояли на важных маршрутах караванов. Через них шёл обмен товарами между Востоком и Западом.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4572000" y="1472144"/>
            <a:ext cx="38520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 знания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572000" y="1729243"/>
            <a:ext cx="38520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этим дорогам перевозили шёлк, специи, бумагу, керамику и другие товары. Вместе с ними путешествовали ремесленные приёмы, научные знания и новые идеи.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4572000" y="2354488"/>
            <a:ext cx="38520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учёных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572000" y="2611587"/>
            <a:ext cx="38520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центры были не только рынками, но и местами, где развивались архитектура, образование и письменная культура. Это усиливало их значение для всего региона.
</a:t>
            </a:r>
            <a:endParaRPr lang="en-US" sz="900" dirty="0"/>
          </a:p>
        </p:txBody>
      </p:sp>
      <p:sp>
        <p:nvSpPr>
          <p:cNvPr id="21" name="Text 10"/>
          <p:cNvSpPr txBox="1"/>
          <p:nvPr/>
        </p:nvSpPr>
        <p:spPr>
          <a:xfrm>
            <a:off x="4572000" y="3236832"/>
            <a:ext cx="38520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
</a:t>
            </a:r>
            <a:endParaRPr lang="en-US" sz="1400" dirty="0"/>
          </a:p>
        </p:txBody>
      </p:sp>
      <p:sp>
        <p:nvSpPr>
          <p:cNvPr id="22" name="Text 11"/>
          <p:cNvSpPr txBox="1"/>
          <p:nvPr/>
        </p:nvSpPr>
        <p:spPr>
          <a:xfrm>
            <a:off x="4572000" y="3493930"/>
            <a:ext cx="38520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памятники сохранились до наших дней. Они помогают понять, как торговля связывала разные народы и превращала города в культурные центры.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5561"/>
            <a:ext cx="2808000" cy="23418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000" y="1225561"/>
            <a:ext cx="2808000" cy="23418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000" y="1225561"/>
            <a:ext cx="2808000" cy="23418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искусство Центральной Азии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Медресе и мечети региона легко узнать по бирюзовым куполам, высоким минаретам и яркой мозаике. Такие здания создавали не только для молитвы, но и как символ мастерства строителей. Орнаменты на фасадах делают города особенно запоминающимися.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374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Купола и узоры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6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вещи здесь не только украшают дом, но и используются каждый день. Поэтому ремёсла Центральной Азии остаются живой частью культуры, а не просто музейными экспонатами.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70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 повседневной жизни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68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Ковры, керамика, вышивка и резьба по дереву передаются от мастеров к ученикам. В узорах часто встречаются геометрические линии и растительные мотивы, которые связывают быт, красоту и историю народа.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272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Рукоделие, которое хранит традиции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меняет жизнь в Центральной Азии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горной воды и то, почему она требует общего управления.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Центральной Азии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описанию природных зон Центральной Азии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местности сильно влияет на погоду: с подъёмом вверх воздух становится холоднее, а снежный покров держится дольше.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становится мягче на равнинах и суровее в горах; это определяет жизнь людей, земледелие и сезонность работ.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350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энергетические ресурсы
</a:t>
            </a:r>
            <a:endParaRPr lang="en-US" sz="2725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1574301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запасы нефти и газа сосредоточены прежде всего в Казахстане и Туркменистане. Эти ресурсы обеспечивают экспорт, доходы бюджета и развитие энергетики, но требуют осторожной добычи и переработки.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1344273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4415101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недр связано с экологическими рисками: загрязнением воздуха, воды и почв. Поэтому всё важнее рациональная добыча, контроль выбросов и восстановление нарушенных территорий.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4185122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ресурсов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2521234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выделяется не только углеводородами, но и углём, ураном, медью, золотом и другими рудами. Такое разнообразие делает страну важным промышленным центром Центральной Азии.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2291249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Казахстанские богатства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3468167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даёт странам региона значительную часть валютных поступлений. Вокруг месторождений развиваются транспорт, предприятия переработки и новые рабочие места для населения.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3238177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 рабочие места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00181"/>
            <a:ext cx="4637700" cy="2264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хозяйства стран региона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о хозяйстве стран Центральной Азии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на чём специализируется экономика каждой страны Центральной Азии и какие виды продукции она поставляет на внутренний и внешний рынки.
</a:t>
            </a:r>
            <a:endParaRPr lang="en-US" sz="1295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основана на сочетании сырьевых отраслей, сельского хозяйства и энергетики, а специализация стран заметно различается.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94" y="12248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169" y="12248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144" y="12248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одежда и повседневная культура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28150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Центральной Азии гостю всегда предлагают чай, лепёшки и угощение. Такое отношение считается важной частью воспитания. За общим столом собираются разные поколения, а беседа и забота о старших остаются особенно ценными.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28150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гостя встречают с уважением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125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праздниках и в обычной жизни можно увидеть яркие ткани, вышивку и национальные головные уборы. Орнаменты на одежде часто передаются из поколения в поколение и напоминают о мастерстве ремесленников и вкусе к красивому узору.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125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в которой видна традиция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100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региона характерны Наурыз, семейные торжества и блюда, которые готовят по особым случаям. Плов, бешбармак, манты и другие национальные блюда отражают связь людей с землёй, трудом и общими традициями.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24100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кухня и семейные обычаи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Центральной Азии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городов Центральной Азии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региона выполняют разные функции: одни сосредоточивают бизнес и транспорт, другие — государственное управление, образование и культуру.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Ташкент выделяется как самый многофункциональный центр, а столицы стран формируют административный каркас региона.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1793" y="1418168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1793" y="4301268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1793" y="334023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1793" y="2399202"/>
            <a:ext cx="360000" cy="32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39459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и заповедные территории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664300" y="1344275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ландшафты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664175" y="1630400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Тянь-Шань и Памир создают высокогорные районы с ледниками, ущельями и долинами. Именно здесь рождаются реки, которые питают поля, города и водохранилища региона.
</a:t>
            </a:r>
            <a:endParaRPr lang="en-US" sz="870" dirty="0"/>
          </a:p>
        </p:txBody>
      </p:sp>
      <p:sp>
        <p:nvSpPr>
          <p:cNvPr id="16" name="Text 4"/>
          <p:cNvSpPr txBox="1"/>
          <p:nvPr/>
        </p:nvSpPr>
        <p:spPr>
          <a:xfrm>
            <a:off x="5664300" y="4227375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охрана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5664175" y="4513500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помогают сохранять редкие растения, животных и уникальные природные комплексы. Такие территории защищают природу от чрезмерной нагрузки и дают возможность изучать её без вреда.
</a:t>
            </a:r>
            <a:endParaRPr lang="en-US" sz="731" dirty="0"/>
          </a:p>
        </p:txBody>
      </p:sp>
      <p:sp>
        <p:nvSpPr>
          <p:cNvPr id="18" name="Text 6"/>
          <p:cNvSpPr txBox="1"/>
          <p:nvPr/>
        </p:nvSpPr>
        <p:spPr>
          <a:xfrm>
            <a:off x="5664300" y="3266342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664175" y="3552467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и степях живут снежный барс, архар, сайгак и кулан. Эти виды нуждаются в охране, потому что их численность зависит от состояния мест обитания.
</a:t>
            </a:r>
            <a:endParaRPr lang="en-US" sz="900" dirty="0"/>
          </a:p>
        </p:txBody>
      </p:sp>
      <p:sp>
        <p:nvSpPr>
          <p:cNvPr id="20" name="Text 8"/>
          <p:cNvSpPr txBox="1"/>
          <p:nvPr/>
        </p:nvSpPr>
        <p:spPr>
          <a:xfrm>
            <a:off x="5664300" y="2305308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реки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5664175" y="2591433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известность имеют Иссык-Куль и большие речные системы Центральной Азии. Вода в этом засушливом регионе особенно ценна, потому что она поддерживает природу и хозяйство.
</a:t>
            </a:r>
            <a:endParaRPr lang="en-US" sz="7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экологические проблемы региона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между водопользованием, изменением природных условий и последствиями для сельского хозяйства и здоровья людей в Центральной Азии.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связи между странами Центральной Азии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543825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обретения независимости страны региона начали выстраивать собственные экономические и транспортные связи, сохраняя общие интересы в торговле, воде и энергетике.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989525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82375" y="2780972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Центральной Азии координируют крупные проекты с Китаем, Россией, Турцией и европейскими государствами. Для многих задач теперь особенно важно региональное партнёрство.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82375" y="2226526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481196" y="3329184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развивались автомобильные маршруты, железные дороги и пограничная инфраструктура. Это помогло быстрее перевозить товары и укрепило торговлю между соседями.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2481196" y="2774559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4678838" y="3095106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Усилилось сотрудничество в энергетике, водопользовании и туризме. Совместные проекты стали важны для более устойчивого развития региона и для связи с внешними рынками.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4678838" y="2540531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275" y="1814892"/>
            <a:ext cx="3738900" cy="26325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Центральная Азия привлекает туристов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23150" y="1991352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Самарканд, Бухара и Хива привлекают путешественников памятниками архитектуры, узкими историческими улицами и атмосферой старинных торговых центров. Здесь можно увидеть наследие Шёлкового пути.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23150" y="1745650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города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3150" y="2816344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интересна любителям активного отдыха: в горах есть тропы, перевалы и панорамные виды. Такие маршруты подходят для походов, фотографий и знакомства с природой.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23150" y="2570642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маршруты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3150" y="364133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Иссык-Куль и каньон Чарын показывают, насколько разнообразен ландшафт региона. Озёра, скалы и пустынные берега дают возможность сочетать отдых у воды и экскурсии.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23150" y="3395633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каньоны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23150" y="4466327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исторические памятники находятся рядом с природными объектами, туристы могут выбирать разные форматы поездок. Это помогает развивать культурный туризм и бережное отношение к природе.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23150" y="4220625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и экологический туризм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970" y="2199550"/>
            <a:ext cx="475406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Центральную Азию особенной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«Центральная Азия»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природные, исторические и культурные особенности формируют облик региона и какие задачи стоят перед ним сегодня.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выделяется сочетанием природного и культурного богатства, но его развитие зависит от решения водных и экологических проблем.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1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Азия: регион с богатым прошлым и важным будущим
</a:t>
            </a:r>
            <a:endParaRPr lang="en-US" sz="2981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соединяет древние города, разные природные зоны и современные хозяйственные задачи. Её будущее зависит от бережного отношения к воде, охраны природы и сотрудничества между странами региона.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2026-06-02T14:22:08Z</dcterms:created>
  <dcterms:modified xsi:type="dcterms:W3CDTF">2026-06-02T14:22:08Z</dcterms:modified>
</cp:coreProperties>
</file>