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6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закономерности биологической эволюции: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главный процесс формирования жизни и её разнообразия на Земле.
</a:t>
            </a:r>
            <a:endParaRPr lang="en-US" sz="3664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об изменчивости видов зародились в античности. В XIX веке Дарвин предложил научное объяснение эволюции. Современная теория объединяет генетику и палеонтологию для понимания изменений организмов.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развитие эволюционной теории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определение и основные понятия
</a:t>
            </a:r>
            <a:endParaRPr lang="en-US" sz="2934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это постепенное изменение организмов под влиянием факторов среды и внутренних процессов, приводящее к новым видам.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понятия включают вид, популяцию, мутации и адаптации, которые формируют биологическое разнообразие и устойчивость.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позволяет появляться новым признакам, а естественный отбор отбирает наиболее приспособленные особи, усиливая их признаки.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процессы влияют на усложнение жизни и возникновение разных форм, отражая приспособление к условиям окружающей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свидетельства эволюции
</a:t>
            </a:r>
            <a:endParaRPr lang="en-US" sz="286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400 млн лет назад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древних рыб к земноводным фиксируется в последовательных ископаемых остатках, показывая адаптацию к жизни на суше.
</a:t>
            </a:r>
            <a:endParaRPr lang="en-US" sz="1239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 млн лет назад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демонстрирует связь между динозаврами и птицами, сочетая признаки рептилий и птиц.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 млн лет назад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пермского периода привело к исчезновению многих видов, подготовив почву для новых форм жизни.
</a:t>
            </a:r>
            <a:endParaRPr lang="en-US" sz="1256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 млн лет назад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динозавров открыла эволюционные ниши для млекопитающих, что привело к их быстрому развитию и диверсификации.
</a:t>
            </a:r>
            <a:endParaRPr lang="en-US" sz="12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Мутабельность и изменчивость в природе
</a:t>
            </a:r>
            <a:endParaRPr lang="en-US" sz="3144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зайцев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 шерсти у зайцев варьируется в зависимости от сезона и местности, помогая им маскироваться от хищников и выживать в разной среде.
</a:t>
            </a:r>
            <a:endParaRPr lang="en-US" sz="13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у бактерий
</a:t>
            </a:r>
            <a:pPr algn="ctr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мутации позволяют бактериям приспосабливаться к антибиотикам, что обеспечивает их выживание в меняющихся условиях окружающей среды.
</a:t>
            </a:r>
            <a:endParaRPr lang="en-US" sz="1326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фруктов
</a:t>
            </a:r>
            <a:pPr algn="ct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рекомбинации у растений приводят к появлению новых сортов фруктов с разными вкусами и устойчивостью к вредителям.
</a:t>
            </a:r>
            <a:endParaRPr lang="en-US" sz="13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наследственности в эволюции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обеспечивают передачу наследственных признаков от родителей к потомству, влияя на форму и функции организмов.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описывают, как отдельные гены передаются и взаимодействуют, создавая разнообразие признаков в популяциях.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изменения накапливаются в популяциях, становясь основой для дальнейших эволюционных процессов и видообразования.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суть и примеры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особей с полезными признаками, позволяя им оставлять больше потомства.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жирафы с длинной шеей получают преимущество в доступе к пище, их признаки становятся более распространёнными в популяции.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культурных растений направлена на повышение урожайности и устойчивости, что ускоряет эволюционные процессы.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влияние человека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целенаправленно отбирает признаки у животных и растений для получения выгодных характеристик.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пород собак с желаемыми чертами характера и внешности демонстрирует snelle изменения под влиянием селекции.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эволюционных изменений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образование видов часто связано с экологическими катастрофами, когда многочисленные ниши освобождаются для новых форм.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эволюционного взрыва способствуют резкому увеличению биологического разнообразия, в то время как стабильные периоды характеризуются медленными изменениями.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2020
</a:t>
            </a:r>
            <a:endParaRPr lang="en-US" sz="15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генетические варианты, которые могут привести к появлению новых признаков и видов.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эволюции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особей переносит гены между популяциями, увеличивая генетическое разнообразие.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изоляция препятствует обмену генами, способствуя формированию новых видов.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и искусственный отбор отбирают наиболее приспособленные признаки, формируя адаптацию организмов.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52444" y="4186700"/>
            <a:ext cx="345675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организмов к среде обитания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плотного мехового покрова и толстого слоя жира помогает белому медведю сохранять тепло в суровых арктических условиях, обеспечивая выживание на холодном севере.
</a:t>
            </a:r>
            <a:pPr algn="ct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у белого медведя
</a:t>
            </a:r>
            <a:endParaRPr lang="en-US" sz="1502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приспособился к пустынной среде благодаря способности минимизировать потерю влаги и эффективно сохранять питательные вещества в организме.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у верблюда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животных, например, у зайцев, изменяется окрас шерсти в зависимости от сезона, что помогает им оставаться незаметными для хищников.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и изменение окраски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738" y="1324100"/>
            <a:ext cx="4732190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размножения у разных видов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размножения, продолжительности поколения и устойчивости к изменениям среды между быстро и медленно размножающимися организмами.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выживания вида тесно связана с особенностями жизненного цикла и средой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2024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Дарвина с вьюрками стали одним из первых подтверждений теории эволюции через постепенное изменение признаков под воздействием среды.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 действии: Галапагосские вьюрки
</a:t>
            </a:r>
            <a:endParaRPr lang="en-US" sz="2916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клювов вьюрков отражает адаптацию к разным источникам пищи на островах, что показало влияние естественного отбора на морфологию птиц.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клюва соответствует определённой экологической нише, позволяя использовать различные ресурсы в окружающей среде и снижать конкуренцию.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эволюционные тупики
</a:t>
            </a:r>
            <a:endParaRPr lang="en-US" sz="2825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мамонтов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Мамонты вымерли из-за резкого изменения климата и утраты привычных пастбищ. Это дало возможность развитию других видов, занявших освободившиеся экологические ниши.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дронтов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Дронты, крупные нелетающие птицы, исчезли вследствие охоты и вмешательства человека. Их гибель показала, как антропогенные факторы могут ускорить процессы вымирания.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за всю историю Земли подвергались изменению своим генам независимо от отбора.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изменяет частоты генов в малых популяциях, влияя на закрепление или исчезновение признаков, не зависящих от естественного отбора.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эволюционной генетики, 2023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организмов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ключевые процессы формирования новых видов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Конвергентная и дивергентная эволюция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Конвергентная эволюция приводит к появлению сходных черт у неродственных видов из-за адаптации к похожим условиям среды.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конвергенции — плавники у дельфинов и акул, которые помогают эффективно двигаться в воде, несмотря на разное происхождение видов.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Дивергентная эволюция характеризуется расхождением признаков одного общего предка в разные виды с разнообразными функциями.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дивергенции служат конечности: у человека рука для сложной работы, у летучей мыши — крылья, а у кита — ласты.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 общие черты строения всех живых существ, раскрывая их происхождение и взаимосвязь. Это фундамент для изучения биологических закономерностей.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эволюции для науки и науки о жизни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понимание биологического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эволюции помогают сохранять разнообразие природы и понимать роль человека в экосистемах, что важно для устойчивого развития планеты.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вопросы эволюционной биологии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эпигенетики в эволюционных процессах остаётся недостаточно изученной, но может влиять на наследуемость признаков.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сложных биологических структур требует дальнейших исследований с использованием новых технологий, включая палеогенетику.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вирусов на изменение геномов организмов является новым направлением, открывающим неожиданные механизмы эволюции.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об эволюции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базис понимания жизни на Земле. Изменчивость, наследственность и отбор формируют биологическое разнообразие, важное для устойчивости природы и будущего человечества.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2026-05-08T05:30:42Z</dcterms:created>
  <dcterms:modified xsi:type="dcterms:W3CDTF">2026-05-08T05:30:42Z</dcterms:modified>
</cp:coreProperties>
</file>