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во второй половине XX — начале XXI века: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Индии после 1947 года и её роль в современном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Индии: начало новой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освободилась от британского владычества в 1947 году благодаря мирным протестам под руководством Ганди и Неру. Страна стала крупнейшей демократией, преодолевая сложные культурные и экономические вызовы.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двух государств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на основе религиозной принадлежности образовалась Индия и Пакистан, что вызвало массовые миграции и перемещения народов на обеих сторонах новых границ.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Махатмы Ганди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января 1948 года покушение на лидера мирного сопротивления Махатму Ганди потрясло страну и укрепило символ ненасилия в борьбе за независимость.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переселение и насилие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 миллионов человек были вынуждены покинуть свои дома, что сопровождалось серьёзными столкновениями и тысячами погибших в результате религиозных конфликтов.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Британской Индии — масштабные перемены и последствия
</a:t>
            </a:r>
            <a:endParaRPr lang="en-US" sz="17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Неру: курс на индустриальное развитие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Утверждался принцип светскости, гарантировавший равные права граждан независимо от религии и происхождения.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 активно внедрял плановую экономику, стимулируя рост тяжелой промышленности и строительство крупных гидроэнергетических объектов, таких как дамба Бхакра.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внимание уделялось развитию образования и науки для формирования квалифицированных кадров и технологического прогресса страны.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Проводилась политика экономической и социальной модернизации с целью укрепления национального единства и самостоятельности.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Индии и становление республики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января 1950 года Индия официально стала республика с парламентской системой управления и выборностью высших государственных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религии от государства закрепило светский характер страны и обеспечило равные права для всех граждан.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избирательное право позволило каждому взрослому участвовать в политической жизни, укрепив демократические основы.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конфликт с Китаем 1962 года и его последствия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Аксай Чин и Аруначал-Прадеш стали ареной военных столкновений между Индией и Китаем в октябре 1962 года.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Индии побудило к реформам в области безопасности и усилению военного потенциала для предотвращения будущих угроз.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активизировал гонку вооружений в Азии и повысил национальное самосознание, сформировав новые оборонные стратегии.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Индиры Ганди: перемены и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Индира Ганди внедрила «зелёную революцию», что значительно увеличило урожайность пшеницы и риса, а также провела национализацию банков для контроля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1975–77 годах было введено чрезвычайное положение, ограничившее гражданские свободы, что вызвало протесты и поставило под сомнение демократические принципы.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массовые программы по распространению персональных компьютеров в школах, что стимулировало подготовку кадров для IT-сектора.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традиционные партии ослабли, и появились новые политические силы и движения.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инициировал развитие телекоммуникаций, сделав коммуникации более доступными и современными.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трагической гибели матери в 1984 году, Раджив Ганди приступил к внедрению компьютерных технологий в образование и госучреждения.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Раджива Ганди: технологический рывок и политические изменения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1984 году операция «Голубая звезда» в Пенджабе вызвала протесты сикхов и обострила межконфессиональные отношения.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конфликты: религиозная и этническая напряжённость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Кашмир остаётся центром сепаратистских движений и военных столкновений между государственными войсками и повстанцами.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мечети Бабри в 1992 году стало причиной массовых беспорядков и ростом религиозного насилия по всей стране.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Пакистаном: этапы и итоги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1971 год: третья война и создание Бангладеш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Индией освободительного движения в Восточном Пакистане привела к появлению нового государства Бангладеш.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1947–1948 годы: первая Индо-пакистанская война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Кашмире привёл к военным действиям сразу после независимости, завершившимся неокончательным разделом территории.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 год: вторая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конфликта вокруг Кашмира с массированными боями, завершившееся прекращением огня при посредничестве ООН.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1971 года: нарастание напряжённости и ядерное сдерживание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способствовали развитию ядерного потенциала обеих стран и устойчивой политической напряжённости в регионе.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1991 года открыли рынки, стимулировали иностранные инвестиции и активизировали частный сектор, значительно повысив темпы роста экономики.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6–8%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рост ВВП обеспечил ускорение экономического развития и снижение уровня бедности.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2020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Бангалор и Хайдарабад — технологические хабы 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стали центрами IT-индустрии благодаря большому числу стартапов и иностранных компаний. Здесь сконцентрированы исследовательские и разработческие центры мировых IT-гигантов, привлекающие молодых специалистов.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IT-услуг растёт быстрыми темпами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2019 году объём экспорта IT-услуг превысил 100 миллиардов долларов. Компании как Tata Consultancy Services и Infosys успешно конкурируют на мировом рынке, создавая миллионы рабочих мест.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IT-сектора — драйвер современной экономики Индии
</a:t>
            </a:r>
            <a:endParaRPr lang="en-US" sz="2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спутник Aryabhata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1975 году, он стал первым шагом страны в космос. Этот проект заложил основу для последующего развития космической программы.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экспедиция «Чандраян-2»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в 2019 году миссия исследовала поверхность Луны и продолжила развитие индийских спутниковых технологий для различных прикладных задач.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Марсианская миссия Mangalyaan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2013 году Индия успешно вывела космический аппарат на орбиту Марса, став первой азиатской страной с таким достижением и продемонстрировав высокий технологический уровень.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Индии — символ прогресса и амбиций
</a:t>
            </a:r>
            <a:endParaRPr lang="en-US" sz="19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Индии, 2021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Индии с 1951 по 2023 год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населения страны моложе 30 лет, что формирует большой кадровый потенциал.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рост населения создаёт задачи по обеспечению инфраструктуры, образования и медицинской помощи.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политической системы Индии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законодательный орган, формируемый на основе всеобщего избирательного права, принимает законы, формирует правительство и контролирует его деятельность.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государства, выполняющий в основном представительские функции, избирается коллегией выборщиков и обеспечивает конституционный порядок.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судебный орган, гарантирующий защиту Конституции и прав граждан, обладает правом отменять незаконные решения.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выборы с участием более 900 млн избирателей обеспечивают демократическое представительство и сменяемость власти.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активно участвует в международных объединениях, таких как БРИКС и ШОС, укрепляя отношения с крупными державами — США, Китаем и Россией. Это способствует обеспечению региональной безопасности и экономическому сотрудничеству.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глобальным вызовам: Индия участвует в международных переговорах по климату, безопасности и здравоохранению, а также стала важным поставщиком лекарств и вакцин во время пандемии COVID-19.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Индии: стратегические связи и глобальные инициативы
</a:t>
            </a:r>
            <a:endParaRPr lang="en-US" sz="18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Индии в мире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Индуистская культура и Болливуд — ведущая киноиндустрия по количеству фильмов — привлекают внимание по всему миру. Индийская кухня, фестивали и традиции популяризируются на международной арене и формируют положительный имидж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достижения представлены лауреатом Нобелевской премии Рабиндранатом Тагором. Фильм «Миллионер из трущоб» получил восемь премий «Оскар» в 2009 году, что свидетельствует о глобальном признании творчества Индии.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и государственная поддержка в Индии
</a:t>
            </a:r>
            <a:endParaRPr lang="en-US" sz="2048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программы, такие как Mahatma Gandhi National Rural Employment Guarantee Act, обеспечивают стабильность занятости для сельских жителей и уменьшают миграцию в города.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четверти населения живёт за чертой бедности, что требует масштабных мер социальной поддержки для снижения неравенства и улучшения уровня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доходах заметен между северными и южными регионами, что влияет на экономическое и социальное развитие различных штатов.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Pradhan Mantri Awas Yojana способствует строительству доступного жилья для малообеспеченных семей, улучшая жилищные условия значительной части населения.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устойчивое развитие в Индии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крупных городах, особенно в Дели, остаётся серьёзной проблемой, влияющей на здоровье миллионов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нехватка чистой воды и быстрая урбанизация приводят к деградации природных ресурсов и ухудшению экологии.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программы по очистке рек и расширению зелёных зон направлены на улучшение экологической ситуации и повышение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 Индии и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преодолела многочисленные трудности, став влиятельным государством с развитой экономикой и культурой. Для дальнейшего прогресса необходимы инновации, социальная справедливость и активное международное сотрудничество.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2026-05-11T02:45:33Z</dcterms:created>
  <dcterms:modified xsi:type="dcterms:W3CDTF">2026-05-11T02:45:33Z</dcterms:modified>
</cp:coreProperties>
</file>