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для здоровья и развития человека — вода, соли и витамины.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вода, минеральные соли и витамины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и питательные вещества важны для организма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занимает значительную часть тела подростка, минеральные соли регулируют обмен веществ, а витамины поддерживают иммунитет и развитие нервной системы в период роста.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поступает в тело через пищу, напитки и вырабатывается при обменных процессах, обеспечивая жизнедеятельность клеток.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теряется через пот, выдох, мочу и кал. Суточная потребность подростка составляет около 1,5–2 литров для нормальной работы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воды в организме подростка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содержат до 75% воды, кожа — значительный резерв, а кости около 20%.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Минздрава РФ,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воды в организме человека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Внутриклеточная вода преобладает, обеспечивая обмен веществ внутри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34" y="1205475"/>
            <a:ext cx="288956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6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6937" y="1205475"/>
            <a:ext cx="21015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воды в организме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и транспортирует питательные вещества, поддерживая обмен и доставку важных элементов к клеткам.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перенос кислорода и питательных веществ по кровеносной и лимфатической системе к органам.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сохранять постоянную температуру тела через потоотделение и испарение.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формы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упругость и целостность клеточных структур, влияя на их нормальное функционирование.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токсинов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выведению отходов обмена веществ через почки и кожу для поддержания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источники воды и способы её выведения из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поступления и потерь воды важен для нормальной работы всех систем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поступления и удаления воды у подростков
</a:t>
            </a:r>
            <a:endParaRPr lang="en-US" sz="2778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Минздрав РФ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соли: виды и значение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— важные неорганические вещества, участвующие в строительстве и регуляции функций организма.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магний отвечают за прочность костей и мышечные сокращения, обеспечивая здоровье опорно-двигательной системы.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и натрий поддерживают водно-солевой баланс и регулируют работу сердца и нервных клеток.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 фосфор необходимы для кислородного обмена и энергетического метаболизма в клетках.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ключевых минеральных солей в организме
</a:t>
            </a:r>
            <a:endParaRPr lang="en-US" sz="2786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— основа крепких костей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формирует структуру костей и зубов, участвует в свертывании крови и передаче нервных импульсов, обеспечивая нормальное функционирование органов и тканей.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— транспорт кислорода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гемоглобина, переносит кислород к тканям, что обеспечивает энергию для роста и умственной деятельности подростков.
</a:t>
            </a:r>
            <a:endParaRPr lang="en-US" sz="1242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— регулятор сердечной работы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поддерживает работу мышц, в том числе сердца, регулирует водный баланс и предотвращает мышечные спазмы во время роста и активных нагрузок.
</a:t>
            </a:r>
            <a:endParaRPr lang="en-US" sz="12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увеличиваются во время активного роста и физических нагрузок для поддержания здоровья.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потребность подростка в минеральных солях
</a:t>
            </a:r>
            <a:endParaRPr lang="en-US" sz="2023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минеральных веществ необходим для физического и умственного развития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— источники минеральных солей
</a:t>
            </a:r>
            <a:endParaRPr lang="en-US" sz="2518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продукты и их ключевые минеральные компоненты для ежедневного питания подростков.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 рационе обеспечивает полноценное поступление необходимых минеральных элементов.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наук, ФИЦ питания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дефицита минеральных солей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Ломкость костей и судороги при недостатке кальция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играет важную роль в укреплении костей и зубов. Его дефицит проявляется повышенной ломкостью костной ткани, медленной прибавкой в росте и частыми судорогами мышц, что особенно опасно в период интенсивного развития у подростков.
</a:t>
            </a:r>
            <a:endParaRPr lang="en-US" sz="120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и сердечные проблемы при нехватке железа и калия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необходимо для образования гемоглобина — без него развивается слабость и головокружение. Калий важен для нормальной работы сердца; его дефицит вызывает нарушения ритма и мышечные спазмы, ухудшая общее самочувствие подростка.
</a:t>
            </a:r>
            <a:endParaRPr lang="en-US" sz="12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— это органические соединения, необходимые в малых количествах для обменных процессов и нормальной жизнедеятельности организма.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значение витаминов для организма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витаминов организм не вырабатывает самостоятельно, поэтому важно получать их регулярно с разнообразной пищей.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иммунитет, способствуют росту, правильному функционированию нервной системы и обеспечивают здоровое состояние кожи и органов.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821075"/>
            <a:ext cx="4821300" cy="194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группы витаминов, их растворимость и ключевые функции, важные для подросткового возраста.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разных групп выполняют уникальные функции, вместе обеспечивая здоровье и правильное развитие организма подростков.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витаминов и их функции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стандарты питания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С: свойства и источники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 — защитник иммунитета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 необходим для укрепления иммунной системы, ускорения заживления ран и профилактики инфекций. Он также предотвращает кровоточивость дёсен и способствует усвоению железа из пищи.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Продукты, богатые витамином С
</a:t>
            </a:r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Цитрусовые фрукты, чёрная смородина, брокколи и зелёный лук — основные природные источники витамина С, которые легко включить в рацион подростка для поддержания здоровья.
</a:t>
            </a:r>
            <a:endParaRPr lang="en-US" sz="14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D: биологическое значение и поступление
</a:t>
            </a:r>
            <a:endParaRPr lang="en-US" sz="2641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кости благодаря витамину D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способствует правильному формированию костной ткани, улучшая усвоение кальция и фосфора, что особенно важно в период активного роста у подростков.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солнечного света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ультрафиолетового излучения кожа синтезирует витамин D. Для подростков рекомендуется ежедневно бывать на солнце, чтобы обеспечить достаточный уровень этого витамина.
</a:t>
            </a:r>
            <a:endParaRPr lang="en-US" sz="118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источники витамина D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Жирная рыба, яйца и сливочное масло являются богатым источником витамина D, необходимого для укрепления скелета и здоровья зубов.
</a:t>
            </a:r>
            <a:endParaRPr lang="en-US" sz="12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Гиповитаминозы: последствия дефицита витаминов
</a:t>
            </a:r>
            <a:endParaRPr lang="en-US" sz="2592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зрения при нехватке витамина 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витамина А приводит к ухудшению зрения в сумерках, так называемой куриной слепоте. Это нарушает ориентацию в темноте и снижает качество жизни.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сосудами при гиповитаминозе C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витамина C проявляется кровоточивостью дёсен, повышенной восприимчивостью к инфекциям и ломкостью сосудов, что требует своевременной коррекции питания.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 нервные расстройства из-за дефицита B1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витамина B1 вызывает потерю аппетита, хроническую усталость и проблемы с нервной системой, влияя на концентрацию и общую активность подростка.
</a:t>
            </a:r>
            <a:endParaRPr lang="en-US" sz="12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Рекомендуемая суточная норма витамина C для подростков составляет 60 мг, что необходимо для активного иммунитета и энергии в период роста.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нормы Министерства здравоохранения РФ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мг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поддержание иммунной защиты и нормальный обмен веществ у подростков.
</a:t>
            </a:r>
            <a:endParaRPr lang="en-US" sz="14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поступления и обмена витаминов в организме
</a:t>
            </a:r>
            <a:endParaRPr lang="en-US" sz="2636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усвоения витаминов и возможные проблемы при нарушениях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рацион подростка должен включать сезонные овощи и фрукты, молочные продукты, мясо, рыбу, цельнозерновые злаки и орехи — все это способствует поступлению необходимых витаминов и минеральных веществ.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питьевого режима важно для поддержания водного баланса, а регулярные медицинские консультации помогают своевременно выявлять и корректировать возможные дефициты, особенно при хронических заболеваниях.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дефицита: основы здорового питания
</a:t>
            </a:r>
            <a:endParaRPr lang="en-US" sz="2775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баланса воды, минеральных солей и витаминов для подростков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поступление воды, минеральных солей и витаминов — залог здорового роста, активного иммунитета и хорошего самочувствия подростков, а правильное питание и образ жизни предотвращают нарушение обмена веществ.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2026-05-09T04:06:13Z</dcterms:created>
  <dcterms:modified xsi:type="dcterms:W3CDTF">2026-05-09T04:06:13Z</dcterms:modified>
</cp:coreProperties>
</file>