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умножения: быстрый способ считать и преобразовывать выражения
</a:t>
            </a:r>
            <a:endParaRPr lang="en-US" sz="2191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 помогают считать быстрее и не терять точность при преобразованиях.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нужны готовые формулы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возникают из обычного умножения и позволяют быстро раскрывать скобки, упрощать выражения и проверять равенства без лишних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записывается так: (a + b)² = a² + 2ab + b². В ней три слагаемых: два квадрата и удвоенное произведение чисел.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появляется дважды при перемножении скобок: ab и ba. Поэтому после сложения получается 2ab, а не просто ab.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(x + 3)², получится x² + 6x + 9. Здесь 2ab превращается в 2·x·3, то есть в 6x.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пишут квадрат первого числа, затем удвоенное произведение, а в конце квадрат второго. Порядок всегда остаётся одинаковым.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 имеет вид (a − b)² = a² − 2ab + b². Структура та же, что у квадрата суммы, но средний знак меняется.
</a:t>
            </a:r>
            <a:endParaRPr lang="en-US" sz="116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квадраты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нельзя забывать, что a² и b² остаются положительными. Меняется только знак у среднего члена, а не у всех частей.
</a:t>
            </a:r>
            <a:endParaRPr lang="en-US" sz="116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(y − 5)² получаем y² − 10y + 25. Здесь средний член равен −2·y·5, то есть −10y.
</a:t>
            </a:r>
            <a:endParaRPr lang="en-US" sz="116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второй квадрат или ставят минус только перед ним. Проверка через раскрытие скобок помогает заметить такую неточность.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имеют одинаковую основу: два квадрата по краям и один средний член между ними.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квадрата суммы и квадрата разности
</a:t>
            </a:r>
            <a:endParaRPr lang="en-US" sz="272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только в знаке среднего члена, поэтому шаблон легко узнаётся и быстро применяется.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формулам (a + b)² = a² + 2ab + b² и (a − b)² = a² − 2ab + b².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 − b² = (a − b) (a + b) не раскрывает скобки, а разлагает выражение на два множителя. Это важное отличие от квадратов суммы и разности.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x² − 16, то 16 можно представить как 4². Тогда выражение записывается как (x − 4) (x + 4), без потери значения.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упрощать выражения и находить корни простых уравнений, когда число или буква в одном из слагаемых является квадратом.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можно перемножить скобки обратно. Если снова получается a² − b², значит формула применена верно и без ошибок.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выбора нужной формулы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виду выражения определить подходящее правило и проверить результат.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разделённый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квадрат со стороной a + b. Если провести разрезы по длинам a и b, большая фигура распадается на два квадрата и два прямоугольника. Так наглядно появляется формула квадрата суммы. Каждая часть площади соответствует своему слагаемому.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удобно видеть как большую фигуру, из которой вырезали меньший квадрат. Остаётся участок, который можно представить в виде двух прямоугольников с общим размером. Такой рисунок помогает понять, почему результат записывается через две скобки.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особенно полезны, когда стороны обозначены буквами. Тогда формулы показывают не только ответ, но и логику разбиения фигуры на части. Это делает алгебру более понятной и связывает вычисления с площадью.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75" y="2057775"/>
            <a:ext cx="25290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формулы помогают считать быстрее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длинных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близко к круглому, удобнее заменить прямое умножение готовой формулой. Так можно быстро посчитать 49² как (50 − 1)² и получить ответ без столбика.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видна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какие части нужно сложить или вычесть, поэтому не приходится каждый раз перемножать скобки вручную. Это особенно полезно на уроках и в проверочных работах.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101² удобно считать как (100 + 1)². Такой приём сокращает количество действий и помогает сосредоточиться на ответе, а не на длинных промежуточных вычислениях.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три важные формулы и как быстро их узнавать по записи.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в одном сравнении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дают три слагаемых, а одна сразу раскладывается на множители; это главный признак для выбора правила.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сокращённого умножения из курса алгебры 7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формул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среднего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квадрата суммы или разности иногда забывают член 2ab. Из-за этого ответ получается слишком коротким и неверным, хотя первые и последние слагаемые записаны правильно.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квадрата разности часто ошибаются со знаком перед средним членом. Нужно помнить: квадраты остаются положительными, а меняется только знак у произведения 2ab.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перепутать (a − b)² и a² − b². Это разные выражения: первое даёт трёхчлен, а второе раскладывается на два множителя.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раскрытием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вычисления раскрыть скобки обратно и сравнить результат с исходным выражением. Такая проверка быстро показывает, где допущена ошибка, и помогает запомнить правильный шаблон.
</a:t>
            </a:r>
            <a:endParaRPr lang="en-US" sz="10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 имеет вид (a + b)³ = a³ + 3a²b + 3ab² + b³. Она показывает, как меняется запись при возведении суммы в третью степень.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всегда получается четыре слагаемых. Первое и последнее — кубы чисел a и b, а два средних члена содержат коэффициент 3 и смешанные произведения.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(x + 2)³ получаем x³ + 6x² + 12x + 8. Здесь коэффициенты появляются потому, что b равно 2, и оно входит в средние члены.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 удобен тем, что позволяет сразу записать результат без длинного перемножения скобок. Достаточно узнать форму выражения и подставить значения в готовый шаблон.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разности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 записывается так: (a − b)³ = a³ − 3a²b + 3ab² − b³. Она очень похожа на куб суммы, но знаки в ней чередуются.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первого к последнему члену знаки меняются по правилу: минус, плюс, минус. Это помогает не перепутать формулу и быстрее записать правильный ответ.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(m − 1)³ получаем m³ − 3 m² + 3 m − 1. Если b равно 1, числа в средних членах остаются, а запись становится короче.
</a:t>
            </a:r>
            <a:endParaRPr lang="en-US" sz="1262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помогает отличать возведение в куб разности от куба суммы и аккуратно выполнять преобразования в алгебре, не теряя ни один член.
</a:t>
            </a:r>
            <a:endParaRPr lang="en-US" sz="12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 коэффициентов помогает быстро вспоминать оба куба и не терять порядок членов. Удобно сначала назвать степени, а затем поставить знаки по нужной формуле.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кубов: коэффициенты 1, 3, 3, 1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1, 3, 3, 1 повторяется в обеих формулах; различие только в знаках. Это делает запоминание третьей степени заметно проще.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куба суммы и куба разности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128" y="4219153"/>
            <a:ext cx="216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раскрытием скобок и умножением многочленов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заменяют длинное перемножение скобок готовым шаблоном. Благодаря этому можно сразу записать правильный результат, не расписывая каждый промежуточный шаг.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двучленов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формулой всегда стоит обычное умножение двух выражений. Если понимать, как раскрываются скобки, легче увидеть, откуда берутся средние члены и почему появляются именно такие коэффициенты.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часто помогают сократить запись и сделать выражение более удобным для дальнейших действий. Особенно это полезно, когда нужно сравнить, преобразовать или проверить алгебраическое выражение.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формулы становятся одним из главных инструментов. Позже они пригодятся при работе с дробями, разложением на множители и решением уравнений.
</a:t>
            </a:r>
            <a:endParaRPr lang="en-US" sz="8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распознавании шаблона и проверке результата
</a:t>
            </a:r>
            <a:endParaRPr lang="en-US" sz="10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задачах и примерах из школьной математики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 без столбика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вычислить число, близкое к круглому, формула сокращённого умножения экономит время. Например, выражение вроде (x + 4)² легко превращается в удобную запись, если сразу увидеть его как квадрат суммы. Такой подход особенно полезен в устном счёте.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структура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выражение выглядит длинным и сложным, хотя внутри него спрятан знакомый шаблон. Так происходит с 81 − y²: здесь можно увидеть разность квадратов и быстро записать произведение двух скобок. Именно узнавание структуры делает решение короче.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ответу в уравнениях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неизвестное число формулы помогают перейти от громоздкой записи к понятному виду. Например, (p − 2)³ показывает, что нужно работать с кубом разности, а не перемножать всё вручную. Это уменьшает число ошибок и ускоряет поиск ответа.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выражение, выбранную формулу и результат раскрытия скобок. Так проще увидеть, как работает каждый шаблон.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формулам сокращённого умножения
</a:t>
            </a:r>
            <a:endParaRPr lang="en-US" sz="2411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выражение быстро распознаётся по шаблону. Если знать формулу, можно сразу получить правильный результат и избежать лишних вычислений.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сокращённого умножения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понадобятся дальше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становятся основой для раскрытия скобок, сравнения выражений и первых преобразований в алгебре. Без них трудно уверенно проверять ответы и замечать знакомые шаблоны.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они помогают упрощать многочлены, переносить члены и приводить выражения к удобному виду. Это экономит время и делает записи короче.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формулы используются наоборот: по готовому выражению находят два множителя. Этот приём важен для сокращения выражений и подготовки к более сложным темам.
</a:t>
            </a:r>
            <a:endParaRPr lang="en-US" sz="851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формулы помогают узнавать специальные случаи и проверять вычисления при решении квадратных уравнений. Они остаются полезным инструментом и в 8, и в 9 классе.
</a:t>
            </a:r>
            <a:endParaRPr lang="en-US" sz="8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этой теме — узнавать знакомый шаблон и точно подставлять значения. Тогда формулы помогают считать быстрее, упрощать выражения и уверенно переходить к новым темам алгебры.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формулах сокращённого умножения
</a:t>
            </a:r>
            <a:endParaRPr lang="en-US" sz="27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2026-05-29T22:46:32Z</dcterms:created>
  <dcterms:modified xsi:type="dcterms:W3CDTF">2026-05-29T22:46:32Z</dcterms:modified>
</cp:coreProperties>
</file>