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треугольник: что это за фигура и чем она интересна
</a:t>
            </a:r>
            <a:pPr algn="l" indent="0" marL="0">
              <a:lnSpc>
                <a:spcPct val="100000"/>
              </a:lnSpc>
              <a:buNone/>
            </a:pPr>
            <a:r>
              <a:rPr lang="en-US" sz="2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треугольник с двумя равными сторонами — у него есть основание, вершина и симметрия.
</a:t>
            </a:r>
            <a:endParaRPr lang="en-US" sz="278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равнобедренный треугольник в 7 классе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сравнивать фигуры по сторонам и углам и учит работать с симметрией, построениями и измерениями. В задачах встречаются элементы: углы, периметр, высота, медиана и биссектриса.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основные элементы равнобедренного треугольника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— это треугольник, у которого две боковые стороны равны. Их обозначают как равные стороны, а третью сторону называют основанием.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равными боковыми сторонами называют вершиной треугольника. Он расположен в той точке, где сходятся эти стороны.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 основании находятся у концов основания. Благодаря этим элементам равнобедренный треугольник легко отличить от разностороннего и от равностороннего.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равнобедренного треугольника
</a:t>
            </a:r>
            <a:endParaRPr lang="en-US" sz="2822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симметрия помогает решать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линия делает равными соответствующие углы и отрезки. Поэтому при построении и распознавании фигуры проще находить середины и связывать элементы треугольника.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линия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равнобедренного треугольника есть одна ось симметрии. Она проходит от вершины к середине основания и делит фигуру на две одинаковые части.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5974" y="1584025"/>
            <a:ext cx="4122653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треугольников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отличается количеством равных сторон и углов, а также наличием оси симметрии.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занимает промежуточное положение: у него две равные стороны и два равных угла при основании.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что треугольник равнобедренный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 определениям и свойствам углов и сторон.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равнобедренном треугольнике два угла при основании равны, а третий дополняет их до 180°. Это упрощает поиск неизвестных величин в задачах 7 класса.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сумме легко находить неизвестные углы в треугольнике.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4312" y="3261000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медиана и биссектриса в одном отрезке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 основанию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из вершины к основанию образует прямой угол с основанием. В равнобедренном треугольнике такая линия часто совпадает с проведением к середине основания.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 при вершине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также делит угол при вершине на две равные части. Благодаря этому равенство углов становится удобным инструментом в вычислениях и доказательствах.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делит основание пополам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же отрезок разделяет основание на две равные части. Поэтому его длина и положение помогают находить недостающие элементы без лишних построений.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задач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отрезок выполняет сразу три роли, задача решается быстрее: можно сразу использовать равенство частей основания и равенство углов.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диаграммы в том, что при изменении третьего угла два угла при основании остаются равными, а сумма всегда равна 180°. 
</a:t>
            </a:r>
            <a:endParaRPr lang="en-US" sz="123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 значениям из условия примеров (40–40–100, 50–50–80, 60–60–60)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углов равнобедренного треугольника
</a:t>
            </a:r>
            <a:endParaRPr lang="en-US" sz="281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наборах видно: равные углы при основании фиксируют два значения, а третий подстраивается под сумму 180°. 
</a:t>
            </a:r>
            <a:endParaRPr lang="en-US" sz="12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нужны для решения задач
</a:t>
            </a:r>
            <a:endParaRPr lang="en-US" sz="2919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равнобедренного треугольника вычисляют по формуле P = 2a + b. Здесь a — боковая сторона, а b — основание, поэтому обе боковые входят в сумму.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находят по формуле S = 1/2 · b · h. В этой записи h — высота, проведённая к основанию, то есть перпендикуляр к стороне b.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применяют, когда нужно найти периметр или площадь по измеренным величинам. Также они помогают проверять результаты, полученные в ходе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равнобедренного треугольника циркулем и линейкой
</a:t>
            </a:r>
            <a:endParaRPr lang="en-US" sz="2059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 дуги одинакового радиуса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отрезком задают основание AB нужной длины. Затем циркулем ставят радиус, равный будущей боковой стороне: из точки A и из точки B проводят две дуги этим радиусом. Эти дуги «собирают» возможные вершины равнобедренного треугольника.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дуг — точка вершины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дуг отмечает вершину треугольника C. Соединяют C с A и C с B: получаются боковые стороны CA и CB, которые по построению имеют одинаковую длину. На рисунке удобно подписать основание, две равные стороны, дуги и вершину.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графике равнобедренный треугольник помогает подчеркнуть симметрию: его легко строить и удобно проверять по линейке и угольнику.
</a:t>
            </a:r>
            <a:endParaRPr lang="en-US" sz="1066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Схема-иллюстрация для учебной презентации, без статистических данных (2026).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равнобедренный треугольник
</a:t>
            </a:r>
            <a:endParaRPr lang="en-US" sz="286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примеров показывает общий принцип: равенство боковых сторон делает форму узнаваемой и облегчает построение по заданным элементам.
</a:t>
            </a:r>
            <a:endParaRPr lang="en-US" sz="10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чаще всего встречаются на уроке
</a:t>
            </a:r>
            <a:endParaRPr lang="en-US" sz="2786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и периметр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требуется найти неизвестную сторону или периметр. Так как две стороны равны, вычисления становятся короче, а ответ удобнее проверять через симметрию фигуры.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Неизвестные углы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находят угол при основании или при вершине. Используют правило: углы при основании равны, а сумма углов треугольника равна 180°.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медиана, биссектриса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про отрезки в равнобедренном треугольнике нужно определить, какой из них делит основание пополам и какие углы он образует. Полезно уметь узнавать совпадения свойств.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 и симметрии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могут просить доказать равенство углов или подтвердить, что треугольник действительно равнобедренный. Для этого сравнивают стороны и связывают их с углами.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 углы в равнобедренном треугольнике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шагам при решении: от признаков равнобедренности к сумме углов и финальной проверке.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937595"/>
            <a:ext cx="3856200" cy="16729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три набора длин: в двух случаях треугольник равнобедренный, в третьем — равносторонний, который тоже является частным случаем равнобедренного.
</a:t>
            </a:r>
            <a:endParaRPr lang="en-US" sz="1092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равных боковых сторонах периметр быстро считается: достаточно удвоить боковую сторону и прибавить основание.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вычисления по формуле P = 2a + b (2026).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для равнобедренных треугольников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равнобедренного треугольника с другими треугольниками
</a:t>
            </a:r>
            <a:endParaRPr lang="en-US" sz="2992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может стать равносторонним, если третья сторона станет равной двум равным боковым. Тогда равными окажутся не только стороны, но и все углы треугольника.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третья сторона отличается от боковых, треугольник остаётся равнобедренным: при основании по-прежнему равны углы, а вершина расположена «между» двумя симметричными боковыми сторонами.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разносторонним треугольником равнобедренный имеет дополнительный признак: есть ось симметрии и пара равных углов. Поэтому задачи на него решаются точнее и быстрее, чем на разносторонний.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равнобедренным треугольником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считать равнобедренным любой треугольник, который «похож» на симметричный. На практике нужно подтвердить равенство двух сторон и связанное с этим равенство углов при основании.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перепутать основание и боковую сторону, из-за чего меняются обозначения углов. Также иногда называют углы равными без проверки сторон. Полезно отмечать равные стороны одинаковым цветом.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основания вершина опускается ниже, а углы при основании становятся больше; при уменьшении основания треугольник выглядит более «вытянутым» вверх.
</a:t>
            </a:r>
            <a:endParaRPr lang="en-US" sz="97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Схема-иллюстрация (условные единицы), 2026.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форма при изменении основания
</a:t>
            </a:r>
            <a:endParaRPr lang="en-US" sz="284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общее правило: чем длиннее основание при фиксированных боковых сторонах, тем заметнее меняется наклон боковых сторон и величина углов при основании.
</a:t>
            </a:r>
            <a:endParaRPr lang="en-US" sz="9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 по теме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имеет две равные стороны и, следовательно, два равных угла при основании. Третья сторона называется основанием, а общий угол — вершиной треугольника.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проходит от вершины к основанию и делит фигуру на две одинаковые части. Это помогает распознавать равнобедренность и удобно строить треугольник по заданным элементам.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решения задач важны свойства углов и вычисления периметра и площади: P находится через стороны, а S — через основание и высоту к основанию. Эти связи упрощают проверку ответов.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нужно уметь находить высоту, медиану и биссектрису, особенно когда в равнобедренном треугольнике один отрезок может выполнять сразу несколько функций. Это база темы 7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67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— простая геометрия с сильными свойствами
</a:t>
            </a:r>
            <a:pPr algn="l" indent="0" marL="0">
              <a:lnSpc>
                <a:spcPct val="100000"/>
              </a:lnSpc>
              <a:buNone/>
            </a:pPr>
            <a:r>
              <a:rPr lang="en-US" sz="3267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сочетает понятное определение, наглядную симметрию и практичные правила для вычислений и построений. Освоив его признаки, вы уверенно решаете задачи на углы, стороны, периметр и площадь.
</a:t>
            </a:r>
            <a:endParaRPr lang="en-US" sz="32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2026-05-12T01:31:25Z</dcterms:created>
  <dcterms:modified xsi:type="dcterms:W3CDTF">2026-05-12T01:31:25Z</dcterms:modified>
</cp:coreProperties>
</file>