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Уголковый отражатель: геометрия, которая возвращает свет обратно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форма, которая меняет направление света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уголковый отражатель важен в геометрии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показывает, как прямой угол, перпендикулярные плоскости и закон отражения работают в реальных устройствах — от дорожной видимости до точных измерений расстояний.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6051" y="1053399"/>
            <a:ext cx="3076103" cy="302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форма отражателя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44700" y="1421050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грани
</a:t>
            </a:r>
            <a:pPr algn="l" indent="0" marL="0">
              <a:lnSpc>
                <a:spcPct val="115000"/>
              </a:lnSpc>
              <a:buNone/>
            </a:pPr>
            <a:r>
              <a:rPr lang="en-US" sz="4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Уголковый отражатель образуют три плоские поверхности, пересекающиеся под прямым углом. Такая пространственная форма напоминает внутренний угол комнаты и задаёт движение луча внутри конструкции.
</a:t>
            </a:r>
            <a:endParaRPr lang="en-US" sz="1035" dirty="0"/>
          </a:p>
        </p:txBody>
      </p:sp>
      <p:sp>
        <p:nvSpPr>
          <p:cNvPr id="12" name="Text 3"/>
          <p:cNvSpPr txBox="1"/>
          <p:nvPr/>
        </p:nvSpPr>
        <p:spPr>
          <a:xfrm>
            <a:off x="644700" y="2592853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 луча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световой луч попадает внутрь отражателя вдоль одного из направлений, он последовательно достигает каждой грани. После каждого отражения меняется лишь одна часть его направления.
</a:t>
            </a:r>
            <a:endParaRPr lang="en-US" sz="1083" dirty="0"/>
          </a:p>
        </p:txBody>
      </p:sp>
      <p:sp>
        <p:nvSpPr>
          <p:cNvPr id="13" name="Text 4"/>
          <p:cNvSpPr txBox="1"/>
          <p:nvPr/>
        </p:nvSpPr>
        <p:spPr>
          <a:xfrm>
            <a:off x="644700" y="3764671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Последовательные отражения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отражения подряд заставляют луч «развернуться» в пространстве. Изменение направления происходит по трём осям, поэтому выходящий луч идёт почти навстречу исходному.
</a:t>
            </a:r>
            <a:endParaRPr lang="en-US" sz="1083" dirty="0"/>
          </a:p>
        </p:txBody>
      </p:sp>
      <p:sp>
        <p:nvSpPr>
          <p:cNvPr id="14" name="Text 5"/>
          <p:cNvSpPr txBox="1"/>
          <p:nvPr/>
        </p:nvSpPr>
        <p:spPr>
          <a:xfrm>
            <a:off x="4056550" y="2044650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к источнику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результат такой геометрии — луч выходит почти обратно к месту, откуда пришёл. Именно поэтому отражатель полезен там, где важно вернуть свет или сигнал.
</a:t>
            </a:r>
            <a:endParaRPr lang="en-US" sz="108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видно, что луч не теряется внутри конструкции, а проходит через три последовательных поворота.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отражения, тем ближе выходящий луч к исходному направлению и тем надёжнее работа отражателя.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луча в уголковом отражателе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закону отражения и геометрии прямого угла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8868" y="1095972"/>
            <a:ext cx="3654900" cy="1238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луч возвращается назад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отражения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отражение подчиняется одному правилу: угол падения равен углу отражения. Поэтому луч не «ломается», а меняет направление строго по геометрическим законам.
</a:t>
            </a:r>
            <a:endParaRPr lang="en-US" sz="1077" dirty="0"/>
          </a:p>
        </p:txBody>
      </p:sp>
      <p:sp>
        <p:nvSpPr>
          <p:cNvPr id="10" name="Text 2"/>
          <p:cNvSpPr txBox="1"/>
          <p:nvPr/>
        </p:nvSpPr>
        <p:spPr>
          <a:xfrm>
            <a:off x="5158475" y="25434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Разворот в пространстве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третьего отражения луч выходит параллельно исходному, но в противоположную сторону. Именно поэтому сигнал возвращается к источнику почти по той же линии.
</a:t>
            </a:r>
            <a:endParaRPr lang="en-US" sz="1083" dirty="0"/>
          </a:p>
        </p:txBody>
      </p:sp>
      <p:sp>
        <p:nvSpPr>
          <p:cNvPr id="11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перпендикулярные плоскости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Отражатель устроен так, что плоскости расположены под прямым углом друг к другу. Это позволяет последовательно изменить направление движения луча в трёх измерениях.
</a:t>
            </a:r>
            <a:endParaRPr lang="en-US" sz="1077" dirty="0"/>
          </a:p>
        </p:txBody>
      </p:sp>
      <p:sp>
        <p:nvSpPr>
          <p:cNvPr id="12" name="Text 4"/>
          <p:cNvSpPr txBox="1"/>
          <p:nvPr/>
        </p:nvSpPr>
        <p:spPr>
          <a:xfrm>
            <a:off x="5158475" y="38552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pPr algn="l" indent="0" marL="0">
              <a:lnSpc>
                <a:spcPct val="115000"/>
              </a:lnSpc>
              <a:buNone/>
            </a:pPr>
            <a:r>
              <a:rPr lang="en-US" sz="4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не требует точного наведения на приёмник. Достаточно правильно расположенной формы, чтобы свет или сигнал вернулись назад даже на большом расстоянии.
</a:t>
            </a:r>
            <a:endParaRPr lang="en-US" sz="1091" dirty="0"/>
          </a:p>
        </p:txBody>
      </p:sp>
      <p:sp>
        <p:nvSpPr>
          <p:cNvPr id="13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588815"/>
            <a:ext cx="4775700" cy="223127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материалы подходят для разных условий работы и разных учебных задач.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вида зависит от задачи: для точности нужен призменный вариант, для прочности — металлический, для наглядного опыта — зеркальный.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уголковых отражателей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учебным материалам о видах уголковых отражателей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187" y="1517888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150" y="2621013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1587" y="2621013"/>
            <a:ext cx="315225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9187" y="3731838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506" y="2004650"/>
            <a:ext cx="169650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9452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3074926"/>
            <a:ext cx="218400" cy="218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4152097"/>
            <a:ext cx="218400" cy="218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Призменный уголковый отражатель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внутреннее отражение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отражается от внутренних граней, если попадает под нужным углом. Благодаря этому луч не выходит наружу, а многократно меняет направление внутри призмы.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отражатель делают из стекла или прозрачного пластика. Внутри он работает как точная геометрическая фигура, которая направляет лучы без металлического покрытия.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геометрия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надёжной работы важны ровные поверхности и правильные углы между ними. Даже небольшая неточность может изменить путь луча и снизить эффективность отражателя.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Компактность и долговечность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Призменный вариант удобен в приборах, где важны небольшие размеры и устойчивость к износу. Он не требует зеркального слоя и долго сохраняет свойства.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76966" y="2972580"/>
            <a:ext cx="5641200" cy="21705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Металлический и зеркальный варианты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 для прочности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Металлические отражатели выбирают там, где устройство должно выдерживать дождь, снег и удары. Они хорошо подходят для наружных условий и для работы с радиоволнами.
</a:t>
            </a:r>
            <a:endParaRPr lang="en-US" sz="950" dirty="0"/>
          </a:p>
        </p:txBody>
      </p:sp>
      <p:sp>
        <p:nvSpPr>
          <p:cNvPr id="12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Зеркало для урока
</a:t>
            </a:r>
            <a:pPr algn="l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Зеркальные модели часто используют в школьных опытах. Они помогают наглядно показать, как луч меняет направление после отражения от трёх поверхностей.
</a:t>
            </a:r>
            <a:endParaRPr lang="en-US" sz="1046" dirty="0"/>
          </a:p>
        </p:txBody>
      </p:sp>
      <p:sp>
        <p:nvSpPr>
          <p:cNvPr id="13" name="Text 4"/>
          <p:cNvSpPr txBox="1"/>
          <p:nvPr/>
        </p:nvSpPr>
        <p:spPr>
          <a:xfrm>
            <a:off x="62319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условия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варианта возвращают сигнал к источнику, но по-разному реагируют на среду. Металл лучше переносит повреждения, а зеркало требует аккуратности и чистой поверхности.
</a:t>
            </a:r>
            <a:endParaRPr lang="en-US" sz="1046" dirty="0"/>
          </a:p>
        </p:txBody>
      </p:sp>
      <p:sp>
        <p:nvSpPr>
          <p:cNvPr id="14" name="Text 5"/>
          <p:cNvSpPr txBox="1"/>
          <p:nvPr/>
        </p:nvSpPr>
        <p:spPr>
          <a:xfrm>
            <a:off x="529948" y="34071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 задаче
</a:t>
            </a:r>
            <a:pPr algn="l" indent="0" marL="0">
              <a:lnSpc>
                <a:spcPct val="115000"/>
              </a:lnSpc>
              <a:buNone/>
            </a:pPr>
            <a:r>
              <a:rPr lang="en-US" sz="433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учебной демонстрации важнее простота, а для улицы — прочность и устойчивость. Поэтому универсального варианта не существует: материал выбирают по назначению.
</a:t>
            </a:r>
            <a:endParaRPr lang="en-US" sz="95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конструкция помогает и на дороге, и в лаборатории, потому что возвращает свет без сложной электроники.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отражатели нужны там, где важны видимость и точность возврата сигнала; остальные области используют тот же принцип в иных условиях.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9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уголковый отражатель используется чаще
</a:t>
            </a:r>
            <a:endParaRPr lang="en-US" sz="2393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 по областям применения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7241" y="1354345"/>
            <a:ext cx="2236618" cy="368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Дорожная безопасность и светоотражение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88484" y="15632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и столбики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дороге отражающие элементы делают знаки, столбики и ограждения заметнее в свете фар. Водитель раньше замечает препятствие и успевает среагировать.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16637" y="1563226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рюкзаки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Световозвращающие вставки на жилетах, куртках и рюкзаках помогают увидеть пешехода или велосипедиста в тёмное время суток, особенно на неосвещённой улице.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88484" y="35837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Велосипеды и самокаты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транспорте отражатели повышают заметность сбоку и сзади. Это важно, когда скорость движения невысокая, а расстояние до машины быстро сокращается.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616637" y="3583733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Плохая погода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Дождь, туман и мокрый асфальт уменьшают видимость, поэтому отражатели становятся ещё полезнее. Они работают без батареек и помогают каждый день.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известна скорость света, тем надёжнее работает лазерная дальнометрия на Луне и спутниках.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299 792 км/с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с такой скоростью проходит свет, поэтому время возврата лазерного импульса позволяет очень точно измерять расстояние.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CODATA: значение скорости света в вакууме (299 792 458 м/с)
</a:t>
            </a:r>
            <a:endParaRPr lang="en-US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процесса лазерной дальнометрии с уголковым отражателем.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измеряют расстояние с помощью лазера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отражают общую пригодность каждого варианта для типичных задач: от учебных моделей до работы на улице и в точной оптике.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Призменный вариант выигрывает в точности, металлический — в прочности, зеркальный — в простоте; выбор зависит от задачи.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свойств разных отражателей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2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по материалам и назначению, составлено по учебному описанию темы
</a:t>
            </a:r>
            <a:endParaRPr lang="en-US" sz="72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отклонение от прямого угла заметно снижает эффективность отражения и точность возврата сигнала.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90°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должны образовывать грани отражателя, иначе луч отклонится и вернётся хуже.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Геометрическое условие работы уголкового отражателя: взаимно перпендикулярные плоскости
</a:t>
            </a:r>
            <a:endParaRPr lang="en-US" sz="4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школьных рюкзаках часто есть световозвращающие вставки. Они помогают водителю заметить ребёнка раньше, когда улица уже тёмная, а фонари ещё не дают достаточно света.
</a:t>
            </a:r>
            <a:endParaRPr lang="en-US" sz="1020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Ранец, который видно в сумерках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колёсах, педалях и раме велосипеда могут стоять маленькие отражатели. Они возвращают свет фар почти к водителю и делают движение заметнее на перекрёстках и во дворах.
</a:t>
            </a:r>
            <a:endParaRPr lang="en-US" sz="934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и дорога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знаках и дорожных столбиках светоотражающие элементы работают всю ночь без электричества. Это простой способ выделить границы дороги, поворот или опасный участок.
</a:t>
            </a:r>
            <a:endParaRPr lang="en-US" sz="994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Дорожный знак и столбик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повседневной жизни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934023"/>
            <a:ext cx="5226300" cy="1667805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 отражатель и зачем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геометрическая форма помогает и в безопасности, и в науке, и в приборах.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каждой области важен не сам материал, а способность отражателя возвращать луч почти обратно к источнику.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применения уголковых отражателей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981" y="1409650"/>
            <a:ext cx="218400" cy="24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6456" y="1425250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9931" y="1425250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3406" y="1437383"/>
            <a:ext cx="218400" cy="1941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26881" y="1425250"/>
            <a:ext cx="218400" cy="218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 ограничения устройства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214431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Отражатель не требует батареек и работает пассивно: ему достаточно света или лазерного импульса, чтобы вернуть сигнал назад.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2007906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геометрия делает устройство долговечным. При аккуратном изготовлении оно служит долго и не боится частого использования.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801381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отражение было сильным, грани должны быть расположены строго под прямым углом. Ошибка в сборке сразу ухудшает результат.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5594856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Грязь, царапины и влага могут ослабить отражение. Поэтому поверхность нужно держать чистой, особенно у уличных моделей.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7388331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правильная ориентация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отражатель должен быть установлен под нужным углом к источнику света. Тогда луч возвращается лучше и заметнее.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у крупного отражателя слабый эффект возможен, если поверхность повреждена или грани собраны неточно.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факторы — точность формы и состояние поверхности; размер помогает, но не компенсирует геометрические ошибки.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7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 эффективность
</a:t>
            </a:r>
            <a:endParaRPr lang="en-US" sz="247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52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факторов по учебному описанию работы отражателя
</a:t>
            </a:r>
            <a:endParaRPr lang="en-US" sz="95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6051" y="1053399"/>
            <a:ext cx="3076103" cy="302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школьной геометрии и реальных технологий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44700" y="1421050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 в деле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мы рассматриваем перпендикулярные прямые и плоскости, а в отражателе эти свойства становятся рабочим принципом устройства.
</a:t>
            </a:r>
            <a:endParaRPr lang="en-US" sz="1154" dirty="0"/>
          </a:p>
        </p:txBody>
      </p:sp>
      <p:sp>
        <p:nvSpPr>
          <p:cNvPr id="12" name="Text 3"/>
          <p:cNvSpPr txBox="1"/>
          <p:nvPr/>
        </p:nvSpPr>
        <p:spPr>
          <a:xfrm>
            <a:off x="644700" y="2592853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луча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отражения помогает понять, почему свет меняет направление на каждой грани и в итоге возвращается почти к источнику.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4700" y="3764671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и 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 же геометрия делает дорожные знаки заметнее, помогает велосипедистам быть видимыми и улучшает работу приборов.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056550" y="2044650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лазерной дальнометрии отражатель позволяет измерять расстояния по времени полёта света, поэтому точность формы особенно важна.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маленькая форма с большим значением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Уголковый отражатель показывает, как точная геометрия превращается в полезную технологию. Три перпендикулярные поверхности помогают возвращать свет обратно и делают жизнь безопаснее и точнее.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2026-05-29T04:54:00Z</dcterms:created>
  <dcterms:modified xsi:type="dcterms:W3CDTF">2026-05-29T04:54:00Z</dcterms:modified>
</cp:coreProperties>
</file>