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Неевклидова геометрия: как меняются правила пространства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может подчиняться разным геометрическим законам.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привычной плоскости к новым геометриям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мы изучаем плоскость, углы и треугольники. Неевклидова геометрия показывает, что эти правила зависят от формы пространства. К её открытию привели вопросы о параллельных прямых и работы Лобачевского, Бойяи и Римана в XIX веке.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вне прямой в евклидовой геометрии проходит единственная параллельная ей прямая.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Евклид, «Начала»; учебные курсы по геометрии
</a:t>
            </a:r>
            <a:endParaRPr lang="en-US" sz="1189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формулируется в пятом постулате Евклида и долго оставался самым трудным для доказательства.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Лобачевский и новая геометрия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Лобачевский рассматривал пространство, где через точку вне прямой можно провести не одну, а бесконечно много непересекающихся с ней прямых. Это изменило само понимание параллельности.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без единственной параллели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идеи Лобачевского воспринимались с сомнением, но позже их значение для математики стало очевидным. Сегодня его работы считают одним из ключевых научных открытий XIX века.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признанию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стал фундаментом гиперболической геометрии. В ней привычные свойства треугольников и расстояний сохраняются не полностью, потому что пространство имеет отрицательную кривизну.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гиперболической геометрии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в разных геометриях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искривлено пространство, тем заметнее отклонение от привычных 180°.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стандартных свойств евклидовой, сферической и гиперболической геометрии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сумма углов напрямую связана с кривизной, поэтому один и тот же треугольник ведёт себя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геометрия на поверхности шара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близка к сфере, поэтому для больших расстояний плоские правила работают не всегда. Именно поэтому на глобусе удобнее рассматривать не карту, а саму поверхность планеты.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пример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сфере роль прямых линий выполняют большие окружности. Меридианы, например, являются такими линиями: они показывают кратчайшие пути на поверхности и пересекаются у полюсов.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 сфере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построить треугольник на глобусе, сумма его углов может оказаться больше 180°. Это не ошибка измерения, а следствие положительной кривизны сферической поверхности.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с избытком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геометрия помогает точнее понимать навигацию, маршруты и расстояния на Земле. Она объясняет, почему плоская схема мира не может передать все свойства поверхности.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Гиперболическая геометрия и поверхность седла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гиперболической геометрии пространство искривлено иначе, чем сфера или плоскость. Его описывают как пространство с отрицательной кривизной, где локально меняются привычные свойства фигур.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кривизна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наглядная модель — седловидная поверхность. На ней линии и углы ведут себя необычно: фигуры растягиваются по-разному, а прямые не выглядят привычными.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Седловидный пример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на такой поверхности имеет сумму углов меньше 180°. Это показывает, что геометрия зависит не только от чертежа, но и от формы самого пространства.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уже не плоский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вне прямой в гиперболическом пространстве можно провести бесконечно много непересекающихся линий. Именно это отличает его от евклидовой геометрии и делает её особенно интересной.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по-новому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59866"/>
            <a:ext cx="3765900" cy="16466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геометрий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свойства параллельных прямых, треугольников и кривизны в разных моделях пространства.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задача даёт разные ответы в зависимости от кривизны пространства.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свойства геометрий из школьного курса и классической геометрии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Кривизна как главное свойство пространства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Кривизна влияет на то, как измеряются расстояния между точками. На искривлённой поверхности короткий путь может выглядеть не как привычная прямая на листе бумаги.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меняются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считается пространством с нулевой кривизной. В ней сохраняются знакомые школьные правила: параллельные не пересекаются, а сумма углов треугольника равна 180°.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кривизна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сфере кривизна положительная. Из-за этого треугольники становятся «шире», а кратчайшие пути ложатся по большим окружностям, а не по прямым линиям плоского чертежа.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кривизна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кратчайшие пути на поверхности называют геодезическими. Они показывают, как объект движется «естественно» внутри пространства и помогают описывать маршруты без лишних отклонений.
</a:t>
            </a:r>
            <a:endParaRPr lang="en-US" sz="111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Геодезические линии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определяют, какая геометрия подходит к объекту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свойств поверхности или пространства по измерениям и сравнению с геометрическими моделями.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круга как иллюзия края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круга в этой модели только обозначает предел изображения, а не конец пространства. Чем ближе линия подходит к краю, тем сильнее она искривляется на рисунке. Это наглядно показывает, как можно уместить бесконечную гиперболическую плоскость на одной странице.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Край, который не является границей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Пуанкаре «прямые» на самом деле выглядят как дуги, стремящиеся к границе круга. Они не пересекают край, потому что внутри рисунка пространство продолжается дальше, чем кажется. Такой образ помогает представить бесконечность без длинных схем.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которые изгибаются к краю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неевклидова геометрия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Неевклидовы модели особенно важны там, где нужно учитывать форму поверхности или пространства, а не только плоский чертёж.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«Неевклидова геометрия»; данные распределены для наглядной иллюстрации применения.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указанных областях геометрия помогает точнее описывать расстояния, траектории и изображения, чем обычная плоская схема.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 и искажения на плоских картах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карта не может полностью сохранить одновременно форму, углы, площади и расстояния. Поэтому при выборе проекции всегда приходится жертвовать частью точности ради удобства чтения карты.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проекция искажает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Меркатора хорошо подходит для морской навигации, потому что на ней удобно проводить курсы. Однако около полюсов она сильно увеличивает размеры территорий, и это заметно на сравнении с глобусом.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Меркатора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ближе к реальной форме Земли, поэтому он лучше показывает взаимное расположение материков и океанов. Он не заменяет карту в дороге, но помогает увидеть планету без сильных искажений.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полезен глобус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1905–1915: путь к новой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развивал идеи, которые привели к общей теории относительности. В ней гравитация описывается не как обычная сила, а как свойство искривлённого пространства-времени.
</a:t>
            </a:r>
            <a:endParaRPr lang="en-US" sz="1459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 искривление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тела, такие как звёзды и планеты, изменяют геометрию окружающего пространства. Из-за этого свет и движущиеся объекты могут менять траекторию, даже если на них не действует привычная сила.
</a:t>
            </a:r>
            <a:endParaRPr lang="en-US" sz="1592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описывать такие явления, физики используют геометрические модели кривого пространства. Они помогают точнее понимать движение планет, отклонение света и работу современных космических наблюдений.
</a:t>
            </a:r>
            <a:endParaRPr lang="en-US" sz="148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неевклидова геометрия вошла в физику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школьной математике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Неевклидова геометрия показывает, что из набора аксиом рождается целая система выводов. Если изменить одно основное правило, меняются и все дальнейшие свойства фигур.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задают правила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на плоскости, на сфере и в гиперболическом пространстве ведёт себя по-разному. Это учит внимательно смотреть, в какой ситуации применяется правило, прежде чем делать вывод.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 — разные модели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этой темы нужно сравнивать, проверять и объяснять результаты измерений. Такой подход помогает не только в геометрии, но и в решении любых задач с условиями.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логики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математика описывает не только рисунки в тетради, но и Землю, карты, навигацию и космос. Это делает школьные знания более осмысленными и полезными.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 миром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учёные и даты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постепенно складывалась неевклидова геометрия и кто внёс в неё ключевой вклад.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математики: Евклид, Н. И. Лобачевский, Я. Бойяи, Б. Риман.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темы шло от классической геометрии к идее разных пространств, где привычные правила плоскости уже не всегда работают.
</a:t>
            </a:r>
            <a:endParaRPr lang="en-US" sz="16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9300" y="1659275"/>
            <a:ext cx="4599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2200" y="1659275"/>
            <a:ext cx="4599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5100" y="1659275"/>
            <a:ext cx="4599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и науки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самолётов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расстояниях самолёты часто летят по кратчайшему пути на сфере — по дуге большой окружности. На плоской карте такой маршрут выглядит изогнутым, хотя в реальности он самый короткий.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навигации учитывают форму Земли и поправки времени, иначе координаты получались бы неточными. Здесь геометрия помогает не только найти путь, но и правильно измерить расстояния между объектами.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 космология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о Вселенной геометрические модели нужны для описания огромных расстояний, движения звёзд и распространения света. Чем больше масштаб, тем важнее учитывать кривизну пространства.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углов треугольника при разной кривизне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пространство отклоняется от плоскости, тем заметнее меняется результат измерения углов треугольника.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свойств евклидовой, сферической и гиперболической геометрии.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 графике показывает: знак кривизны напрямую связан с тем, будет ли сумма углов больше или меньше 180°.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неевклидовой геометрии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углы и расстояния нельзя рассматривать отдельно от формы поверхности или пространства. То, что верно на плоскости, может измениться на сфере или в гиперболической модели.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зависят от пространства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Евклидова геометрия удобна для плоских объектов, сферическая — для Земли, а гиперболическая — для пространств с отрицательной кривизной. Каждая модель подходит для своих задач.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модель для всего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сравнивать разные геометрии, легче заметить, что именно меняется: количество параллельных прямых, сумма углов треугольника и характер кратчайших путей. Это делает свойства фигур более понятными.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понимать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не спорят друг с другом, а дополняют картину. Они позволяют выбирать ту геометрию, которая лучше всего описывает конкретный объект, от глобуса до космического пространства.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описывает мир точнее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 — это язык разных пространств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Неевклидова геометрия показывает, что пространство может быть плоским, сферическим или искривлённым. Понимая это, мы точнее объясняем карты, движение тел и многие явления вокруг нас.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2026-05-28T23:57:36Z</dcterms:created>
  <dcterms:modified xsi:type="dcterms:W3CDTF">2026-05-28T23:57:36Z</dcterms:modified>
</cp:coreProperties>
</file>