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комплекс: как страна соединяется и работает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энергия, связь, коммунальные и социальные услуги связывают территорию и людей.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инфраструктура важна в географии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показывает, как территория страны устроена для жизни и хозяйства. От неё зависят доступность школ и больниц, скорость перевозок, цены, работа предприятий и уровень комфорта. В 9 классе это связывают с хозяйством России и различиями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79579"/>
            <a:ext cx="279600" cy="248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3125" y="1564045"/>
            <a:ext cx="2097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29065"/>
            <a:ext cx="279600" cy="22368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инфраструктурного комплекса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перевозки людей и грузов: по дорогам, железной дороге, по воде и в небе. Благодаря транспорту города и сёла получают товары, а предприятия — материалы и оборудование.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сообщения и данные: через связь и интернет. Это ускоряет обмен информацией между регионами, помогает учиться, работать дистанционно и пользоваться государственными сервисами.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инфраструктура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электричество, тепло и топливо для заводов, школ, больниц и жилых домов. Линии электропередачи и сети помогают доставлять энергию туда, где она нужна.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Снабжает водой, обслуживает жильё, работает с канализацией и очисткой стоков. Также организует отопление и вывоз мусора, поддерживая безопасную и чистую городскую среду.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Коммунальное хозяйство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образование, медицину, культуру и спорт. Школы, поликлиники, библиотеки и спортивные комплексы обеспечивают повседневные потребности и развивают возможности людей.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инфраструктура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инфраструктура влияет на хозяйство территории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индексы по годам (без привязки к конкретной статистике).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показана учебная связь: когда улучшаются транспорт и связь, растут мобильность и торговля, а услуги населению становятся доступнее.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развитие дорог, сетей и энергетики повышает деловую активность и удобство жизни. Чтобы сравнивать, нужны сопоставимые данные за одинаковые периоды.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основа связей между регионами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ведущую роль часто играют железные дороги и магистральные автотрассы: страна имеет большую протяжённость с запада на восток. В крупных узлах стыкуются разные маршруты — от вокзала до порта и аэропорта.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для России особенно важны железные дороги и магистрали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комплекс включает автомобильные дороги, железные дороги, трубопроводы, морской, речной и воздушный транспорт. Каждый вид работает лучше всего в определённых условиях и решает разные задачи: от перевозки людей до доставки сырья.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транспорта образуют транспортный комплекс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27788"/>
            <a:ext cx="4843800" cy="24290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транспорта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транспорта отличаются по скорости, стоимости и типичным задачам перевозок.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определяется расстоянием, срочностью и объёмом перевозок: скорость чаще берёт верх у авиации, экономичность — у водного и железнодорожного.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статистика и учебные материалы по основам географии (обобщённые характеристики).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Энергетика: электричество, тепло и топливо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инфраструктура включает электростанции, линии электропередачи, подстанции, газо- и нефтепроводы, а также тепловые сети. Она обеспечивает заводы, освещение, отопление и работу транспорта.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 в России — природный газ, нефть, уголь, атомная энергия и гидроэнергия. В некоторых районах развиваются ветровые и солнечные установки, дополняя традиционные источники.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работа энергетики важна для всей экономики: если нарушается подача энергии, останавливаются производства, снижается качество услуг в домах и растут риски аварий.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2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доставки ресурсов: от источника до дома
</a:t>
            </a:r>
            <a:endParaRPr lang="en-US" sz="262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описание процессов электроснабжения и водоснабжения с учётом факторов риска.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Коммунальное хозяйство и городская среда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Коммунальная инфраструктура обеспечивает водоснабжение, канализацию, вывоз мусора, уборку улиц и отопление. От её работы зависит ежедневное удобство: как быстро устраняются проблемы и насколько стабильно поступают услуги.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системы особенно сложны: приходится обслуживать многоэтажные дома, большие жилые массивы и промышленные зоны. Чем выше нагрузка, тем важнее планирование и контроль состояния сетей.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снижают загрязнение рек и почв. Исправные сети уменьшают риск аварий и перебоев, а своевременный ремонт помогает избежать ситуаций, когда страдают и жильцы, и предприятия.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коммунальная инфраструктура влияет на здоровье людей и безопасность среды. Даже небольшой сбой в сетях водоснабжения или отопления заметно отражается на качестве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цифровая инфраструктура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примерная структура долей для демонстрации (без привязки к точной статистике).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играет ключевую роль: он нужен для учёбы, общения, поиска информации, покупок, навигации и банковских операций.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связь сокращает расстояние между регионами: быстрее передаются данные, проще организуются работа и сервисы для жителей и бизнеса.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социальная инфраструктура поддерживает подростка каждый день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и больница нужны не только в экстренных случаях, но и для профилактики. Регулярные осмотры, прививки и консультации помогают вовремя заметить проблемы. Чем ближе медицинские услуги, тем спокойнее чувствуют себя подросток и семья.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и больница: забота о здоровье, когда важно действовать быстро
</a:t>
            </a:r>
            <a:endParaRPr lang="en-US" sz="1184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комплексы, музеи, дома культуры и библиотеки дают возможность развиваться разными способами. Посещение секций укрепляет здоровье и учит ответственности, а культурные мероприятия расширяют кругозор. В районе, где всё доступно, подростку проще оставаться активным.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культура: энергия, дисциплина и чувство «своего места»
</a:t>
            </a:r>
            <a:endParaRPr lang="en-US" sz="1184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школа и колледж помогают подростку учиться без долгих поездок. Рядом обычно находятся библиотеки и кружки, где можно развивать интересы. Так легче совмещать учебу, спорт и дополнительные занятия в течение недели.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колледж рядом с домом — это больше, чем знания
</a:t>
            </a:r>
            <a:endParaRPr lang="en-US" sz="12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склады и логистика: как товар проходит путь к покупателю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 распределительные центры принимают, сортируют и готовят товары к дальнейшей отправке. Грамотное хранение помогает сохранить качество и снизить потери.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и распределение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доставляет товар к магазинам и пунктам выдачи заказов. Дальше клиент получает покупку, а точность маршрутов сокращает время ожидания.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 магазин или пункт выдачи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формируют партии товаров и передают их в систему поставок. На этом этапе фиксируются характеристики, сроки и условия хранения.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подготовка партии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436010"/>
            <a:ext cx="4843800" cy="3212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города и села: что меняется в работе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муниципальные обзоры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объекты расположены ближе друг к другу и чаще связаны прямыми маршрутами. В сельской местности услуг обычно меньше, поэтому многие сервисы сосредоточены в одном центре, а расстояния между ними больше.
</a:t>
            </a:r>
            <a:endParaRPr lang="en-US" sz="1371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обеспечивает более короткие маршруты и разнообразие услуг, а село — больше зависимости от центральных пунктов и устойчивости транспортных связей.
</a:t>
            </a:r>
            <a:endParaRPr lang="en-US" sz="13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инфраструктура меняет качество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примеры (точные региональные значения зависят от статистики субъекта РФ)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дороги, транспорт и связь, люди быстрее добираются до услуг. Это отражается не только на комфорте, но и на возможностях работы и учебы.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по четырём показателям сильнее всего различается время в пути и доступность услуг. Эти факторы поддерживают занятость и снижают расходы на доставку.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3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инфраструктурного объекта
</a:t>
            </a:r>
            <a:endParaRPr lang="en-US" sz="293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работ, используемый в проектировании и строительстве инфраструктуры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инфраструктуры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дорог и инженерных сетей приводит к авариям, перебоям и росту затрат на ремонт. Чем старше оборудование, тем выше вероятность поломок и дольше восстановление после инцидентов.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инвестиций тормозит обновление и развитие инфраструктуры. В результате регионы получают меньше возможностей для ускорения перевозок, расширения связи и улучшения коммунальных услуг.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регионов усиливает разрыв в качестве жизни. Там, где население распределено реде, сложнее обеспечить выгодную регулярность маршрутов и работы предприятий сферы услуг.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удалённых и северных районах строительство и обслуживание дороже из‑за климата, больших расстояний и сложных грунтов. Пробки и загрязнение воздуха в городах тоже создают дополнительную нагрузку на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48813"/>
            <a:ext cx="27960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06763"/>
            <a:ext cx="27960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делают инфраструктуру современнее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помогают регулировать потоки транспорта и уменьшать задержки. В результате снижается нагрузка на дороги и повышается предсказуемость поездок в течение дня.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управление движением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считывают данные быстрее и точнее, помогая оперативно реагировать на отклонения. Это поддерживает экономию ресурсов и упрощает обслуживание.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счётчики и контроль потребления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улучшает маршрутизацию перевозок и работу служб доставки. Благодаря этому легче планировать сроки и точность прибытия, особенно на длинных дистанциях.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навигация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трубопроводов и инженерных систем возможен контроль параметров на расстоянии. Так быстрее выявляют возможные проблемы и снижают риск аварий и утечек.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мониторинг сетей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 в строительстве уменьшают потери тепла и энергоресурсов. Эффект заметен в повседневной эксплуатации и снижает нагрузку на сети.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экологическая безопасность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(конкретные значения зависят от проекта и региональной статистики)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чаще опираются на фильтрацию, учёт и сокращение потерь при передаче ресурсов. Это поддерживает экологические показатели и снижает нагрузку на окружающую среду.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высокие оценки обычно приходятся на переработку отходов и энергосбережение. В сумме это показывает: развитие инфраструктуры может быть экологически ответственным.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обеспечивают работу инфраструктуры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инфраструктурном комплексе работают инженеры, водители, машинисты, строители, электромонтёры, диспетчеры, связисты, слесари, операторы котельных и специалисты сферы услуг. Их труд помогает перевозить людей и грузы, обеспечивать связь и работу коммунальных систем каждый день.
</a:t>
            </a:r>
            <a:endParaRPr lang="en-US" sz="1364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специалисты поддерживают дороги и подвижной состав, другие следят за энергоснабжением, теплом и водой. Благодаря согласованной работе населения своевременно получают услуги: от доставки и транспорта до ремонта и обслуживания.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комплекс — основа развития территории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Инфраструктурный комплекс соединяет население, города, сёла и отрасли хозяйства в единую систему. Он обеспечивает перевозки, энергию, воду, связь, торговлю и социальные услуги, без которых невозможна нормальная жизнь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2026-05-11T22:51:03Z</dcterms:created>
  <dcterms:modified xsi:type="dcterms:W3CDTF">2026-05-11T22:51:03Z</dcterms:modified>
</cp:coreProperties>
</file>