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и энергетический обмен: ключевые понятия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основа жизни, роста и энергии у человека 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обмена веществ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Либих и Людвиг заложили основы понимания пластического и энергетического обмена. Эти процессы являются универсальными для всех живых организмов и обеспечивают жизнедеятельность.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включает биохимические процессы синтеза сложных органических молекул из простых веществ, необходим для создания новых тканей.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как фотосинтез у растений и биосинтез белков у животных — примеры пластического обмена, требующего энергии.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пластического обмена поступает из разных источников, в том числе солнечного света при фотосинтезе.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определения и особенности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хлоропластах растений преобразует солнечную энергию в химическую энергию глюкозы. В этом процессе используются вода, углекислый газ и свет.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биосферу органическими веществами и кислородом, поддерживая жизнь на Земле.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пример пластического обмена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белков в пластическом обмене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формируются из аминокислот в рибосомах по информации РНК при участии ферментов и энергии АТФ.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важен для строительства клеточных структур, ферментов и гормонов, поддерживающих жизнедеятельность.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обновление белков обеспечивает адаптацию и восстановление клеток в организме.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биосинтеза белков приводит к замедлению роста и проблемам в развитии организма.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пластического обмена для организма
</a:t>
            </a:r>
            <a:endParaRPr lang="en-US" sz="2792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необходим для формирования новых клеток, что способствует росту и быстрому заживлению ран у подростков. Эти процессы особенно активны в период интенсивного развития.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тканей и восстановление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кожи и волос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обновление эпителия кожи, рост волос и ногтей невозможны без активного пластического обмена, поддерживающего здоровье и внешний вид подростка.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обеспечивает производство новых клеток крови, важных для иммунитета и транспортировки кислорода, что особенно важно в фазу активного роста организма.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клеток крови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обмен: процессы и функции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включает распад сложных органических веществ с выделением энергии, необходимой организму для выполнения жизненных функций.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— гликолиз, клеточное дыхание и брожение — обеспечивают непрерывное снабжение энергией клеток.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обмен позволяет организму адаптироваться к нагрузкам и сохранять устойчивость в изменяющихся условиях.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используется для работы мышц, нервной системы и поддержания постоянной температуры у теплокровных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4290" y="1424925"/>
            <a:ext cx="2715420" cy="33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60200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 цитоплазме, где глюкоза расщепляется до пирувата с образованием малого количества АТФ и воды.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360000"/>
            <a:ext cx="84240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энергетического обмена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6174075" y="1424925"/>
            <a:ext cx="2609700" cy="33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 дыхательная цепь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цикл Кребса полностью окисляет продукты гликолиза, а дыхательная цепь синтезирует основную массу АТФ с использованием кислорода.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 пластического и энергетического обмена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направлен на создание веществ, энергетический — на получение энергии для жизнедеятельности.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обмена связаны и необходимы для поддержания здоровья и активной жизнедеятельности организма.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исследования, 2024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переносит энергию внутри клетки, синтезируясь в митохондриях во время расщепления глюкозы и обеспечивая энергией все клеточные процессы.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 используется для синтеза белков, мышечного сокращения и активного транспорта веществ через мембраны.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АТФ невозможна нормальная работа нервных и железистых клеток, что влияет на функционирование всего организма.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универсальный носитель энергии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018288"/>
            <a:ext cx="4684800" cy="2294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различия: пластический и энергетический обмен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пластического и энергетического обмена, сравнивая механизмы, функции, энергозатраты и конечные продукты. Это помогает понять их взаимодополняющую роль в организме.
</a:t>
            </a:r>
            <a:endParaRPr lang="en-US" sz="1347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обмена взаимосвязаны и жизненно необходимы, обеспечивая рост и энергию одновременно.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«энергетические станции» клетки, где происходит большая часть синтеза АТФ, особенно важная для активных органов, таких как мышцы, мозг и сердце.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биохимия, 2022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клетки получают благодаря окислительному фосфорилированию в митохондриях.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600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3037" y="1172790"/>
            <a:ext cx="2718000" cy="1985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0133" y="1172790"/>
            <a:ext cx="2718000" cy="198541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происходят разные этапы обмена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8525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— начало энергетического обмена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55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происходит в цитоплазме всех клеток и обеспечивает расщепление глюкозы на пируват, выделяя энергию в виде АТФ. Это универсальный процесс для всех живых организмов.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2963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Кребса и дыхательная цепь в митохондриях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212985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эукариот протекает полный распад органических веществ, что позволяет получить максимальное количество энергии. Эти этапы продолжают гликолиз и завершают энергетический обмен.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0600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 хлоропластах растений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060078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— клеточные органоиды растений, где происходит преобразование солнечной энергии в химическую, создавая глюкозу — основу пластического обмена у зелёных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 и веществ в клетке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химической энергии тесно связаны: глюкоза и кислород преобразуются в АТФ и CO₂, одновременно обеспечивая синтез необходимых органических веществ.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взаимодействие пластического и энергетического обменов поддерживает жизнедеятельность клетки.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биохимия,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на обмен веществ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Белковая пища необходима для синтеза новых клеток и восстановления тканей, особенно важна для подростков в период усиленного роста.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служат основным источником энергии для физиологических процессов и умственной деятельности, поддерживая активность организма.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группы B, железо и кальций способствуют нормализации обмена, поддерживают функции мозга и костную систему подростков.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жиров в рационе может замедлять обмен веществ и влечь за собой накопление избыточного веса, что негативно воздействует на здоровье.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значительно влияет на скорость обмена: в период подросткового роста метаболизм ускорен для обеспечения потребностей организма.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интенсивность обмена веществ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оказывает влияние — у мальчиков обмен веществ обычно выше из-за большей мышечной массы и интенсивности физической активности.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нагрузка стимулирует процессы обмена, увеличивая расход энергии и способствуя поддержанию здоровья и выносливости.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веществ: примеры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— заболевание, связанное с нарушением утилизации глюкозы, что приводит к повышению уровня сахара в крови и проблемам с энергоснабжением клеток.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 характеризуется снижением обмена веществ, вызывающим замедление роста, усталость и ухудшение общего самочувствия организма.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способны самостоятельно синтезировать органические вещества из неорганики, используя световую или химическую энергию для жизнедеятельности.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Гетеротрофы получают питательные вещества извне, расщепляя готовые органические молекулы для получения энергии и строительных материалов.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обмена влияет на экологическую роль и адаптации организмов в разных условиях среды обитания, от водных до наземных экосистем.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у разных живых организмов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обмена веществ для развития подростков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поддерживает интенсивный рост костей, развитие мышц и полное формирование органов в подростковом возрасте.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обеспечивает необходимую энергию для учёбы, игр и спорта, способствуя физическому и умственному развитию.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Обменные процессы влияют на психоэмоциональное состояние, поддерживая концентрацию, память и стабильное настроение подростков.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обмен веществ способствует укреплению иммунной системы, повышая сопротивляемость организма к заболеваниям.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и энергетический обмены жизненно необходимы для роста, адаптации и здоровья подростков. Понимание этих процессов помогает сформировать полезные привычки и сохранить благополучие на долгие годы.
</a:t>
            </a:r>
            <a:endParaRPr lang="en-US" sz="1258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фундамент жизни и здоровья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2026-05-09T03:23:24Z</dcterms:created>
  <dcterms:modified xsi:type="dcterms:W3CDTF">2026-05-09T03:23:24Z</dcterms:modified>
</cp:coreProperties>
</file>