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 эволюция звёзд и галактик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первичного газа к звёздам, галактикам и планетам.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и галактики — ключ к пониманию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звёзды создают свет и тяжёлые элементы, а галактики собирают их в крупные структуры. Их эволюция показывает, как Вселенная усложнилась из почти чистого водорода и гелия.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первичного водорода к первым звёздам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чистая Вселенная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рекомбинации космос в основном состоял из водорода и гелия. Тяжёлые элементы ещё не успели появиться, поэтому будущие звёзды формировались в крайне бедной химической среде.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но яркая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звёзды жили недолго: их устойчивость быстро нарушалась, и завершение эволюции происходило в виде мощных взрывов сверхновых, заметно меняющих окружающее пространство.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обогащения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взрывы впервые насытили межзвёздную среду углеродом, кислородом, кремнием и железом, создав основу для более поздних поколений звёзд, планет и твёрдых тел.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Population III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звёзды рождались в плотных облаках без примесей металлов. Из-за особенностей охлаждения они, вероятно, были очень массивными и быстро расходовали ядерное топливо.
</a:t>
            </a:r>
            <a:endParaRPr lang="en-US" sz="7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 рождения звезды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запуска термоядерного горения звезда становится устойчивой и выходит на главную последовательность. Теперь её светимость и температура меняются гораздо медленнее, чем на стадии рождения.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Газовое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начинается в молекулярном облаке, где есть холодный газ и пыль. Когда плотность возрастает, гравитация постепенно становится сильнее давления, удерживающего вещество в равновесии.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и 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сжимается неравномерно: охлаждение, турбулентность и магнитные поля помогают ему фрагментироваться. В центре будущей звезды растут плотность и температура, формируя протозвезду.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термоядерных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ядра достигает примерно 10 миллионов кельвинов, начинается синтез водорода в гелий. Это ключевой момент: объект получает собственный источник энергии.
</a:t>
            </a:r>
            <a:endParaRPr lang="en-US" sz="10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и её дальнейшая судьба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звезда, тем быстрее она расходует топливо и тем драматичнее заканчивает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определяет не только срок существования, но и конечный объект: белый карлик, нейтронную звезду или чёрную дыру.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стандартной модели звёздной эволюции; значения длительности жизни приведены ориентировочно.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звезды от облака до остатка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стандартным стадиям звёздной эволюции; ветвление зависит от начальной массы и потери вещества.
</a:t>
            </a:r>
            <a:endParaRPr lang="en-US" sz="110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звёзд и их характеристики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температура, масса и светимость тесно связаны с продолжительностью жизни звезды и её положением на главной последовательности.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массивные звёзды редки и недолговечны, а холодные красные карлики — самые многочисленные и самые долгоживущие.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спектральная классификация звёзд; учебные астрономические справочники.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как крупные звёздные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системы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галактики содержат много газа и пыли, поэтому в их рукавах активно рождаются новые звёзды. К этой группе относится и Млечный Путь.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обычно состоят из старых звёзд и почти не имеют холодного газа, поэтому звездообразование в них слабое и постепенно затухает.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Искажённый вид часто указывает на столкновения, приливные воздействия или недавние слияния. Такие процессы заметно меняют внешний облик и внутреннюю динамику системы.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Сверхмассивные ядра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центрах галактик находятся сверхмассивные чёрные дыры с массами от миллионов до миллиардов масс Солнца. Они влияют на газ и активность ядра.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галактик через слияния и аккрецию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разные эпохи галактики росли не одинаково: на ранних стадиях им помогали частые слияния, а позже — более спокойное накопление газа.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звездообразования остался в прошлом, но рост галактик не прекратился: он замедлился и стал менее бурным.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наблюдений космической истории звездообразования; относительные значения приведены для наглядности.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как пример эволюции галактики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нашей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содержит примерно 100–400 млрд звёзд и относится к спиральным галактикам с перемычкой. Его размеры и структура показывают, как растут большие звёздные системы.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Галактике выделяют тонкий и толстый диск, гало, балдж и спиральные рукава. Разные компоненты отличаются возрастом звёзд, плотностью вещества и уровнем звездообразования.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спиральных рукавах сосредоточены облака газа и пыли, где продолжается рождение новых звёзд. Поэтому эти области выглядят ярче и динамичнее остальных частей диска.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потоки и различия в возрасте звёздных популяций указывают на аккрецию газа и слияния с меньшими галактиками. История Млечного Пути не была спокойной.
</a:t>
            </a:r>
            <a:endParaRPr lang="en-US" sz="11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звёзды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Population III рождаются из почти чистого водорода и гелия. Их огромная масса и краткая жизнь завершаются быстрым коллапсом и первыми сверхновыми, запускающими химическое усложнение Вселенной.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Сверхновые, звёздные ветры и сброс оболочек выбрасывают в пространство углерод, кислород, кремний, кальций и железо. Эти атомы смешиваются с межзвёздным газом и становятся сырьём для новых поколений звёзд.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миры и поколения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циклом звездообразования доля тяжёлых элементов растёт. Поздние звёзды и их планетные системы формируются уже из обогащённой среды, поэтому химический состав позволяет судить об их возрасте и происхождении.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обогащение межзвёздной среды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шкала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истории Вселенной и их роль в формировании звёзд, галактик и планетных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космоса идёт от раннего света к пику звездообразования, а затем к более спокойной современной эпохе. Формирование Солнечной системы произошло значительно позже максимума галактического роста.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космологические оценки возраста Вселенной и эпох звездообразования; учебные астрономические данные.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звёзды влияют на эволюцию галактик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звездообразования, обратной связи от звёзд и активности центральной чёрной дыры.
</a:t>
            </a:r>
            <a:endParaRPr lang="en-US" sz="115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звездообразования во Вселенной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звездообразования приходится на эпоху активного роста галактик, когда холодного газа было больше, а слияния происходили чаще.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пика темп снижается: газ расходуется, а обратная связь от сверхновых и ядерных источников ограничивает дальнейшее рождение звёзд.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наблюдений звездообразования в далёкой и близкой Вселенной; космологические обзоры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подтверждают теории эволюции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смещение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спектральных линий к красному показывает, что далёкие галактики удаляются, а значит, Вселенная расширяется. Это одно из главных эмпирических подтверждений космологической модели.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звёзд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спектру можно определить температуру, химический состав, скорость вращения и состояние атмосферы звезды. Так наблюдения связывают физику излучения с реальной эволюцией звёздных объектов.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окна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телескопы видят сквозь пыль в звёздных колыбелях и позволяют изучать протозвёзды, скрытые от обычного света. Это особенно важно для понимания ранних стадий звездообразования.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рентген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Радионаблюдения и рентгеновский диапазон фиксируют остатки сверхновых, пульсары, джеты и активные ядра галактик. Эти данные показывают, как энергия звёзд и чёрных дыр меняет окружающую среду.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Hubble впервые показал, насколько разнообразными были далёкие галактики, и помог уточнить их формы на больших расстояниях. Его глубокие снимки стали основой для изучения раннего роста звёздных систем и сравнения с современными галактиками.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Hubble: взгляд в глубокое прошлое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James Webb наблюдает в инфракрасном диапазоне, поэтому способен видеть очень далёкие, холодные и пыльные объекты. Он особенно важен для изучения протозвёзд, первых галактик и вещества, из которого только начинают формироваться новые звёзды.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Webb: свет сквозь пыль и время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современных телескопов в изучение ранней Вселенной
</a:t>
            </a:r>
            <a:endParaRPr lang="en-US" sz="2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галактик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галактики определяет её внешний вид, содержание газа и темп звездообразования. Различия помогают понять историю формирования и эволюции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 сохраняют запас газа и продолжают активно рождать звёзды, а эллиптические в основном состоят из старых популяций. Неправильные формы часто связаны с взаимодействиями.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Хаббла и современные наблюдения галактик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звёздных систем и Солнечной системы
</a:t>
            </a:r>
            <a:endParaRPr lang="en-US" sz="2495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будет заканчиваться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холодного газа в галактиках станет меньше, поэтому новые звёзды будут рождаться всё реже. Звёздные системы постепенно перейдут в более спокойную и стареющую фазу.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Останутся компактные остатки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звёзды завершат жизнь как белые карлики, нейтронные звёзды или чёрные дыры. Эти объекты сохранят следы прежних этапов эволюции, но почти не будут излучать энергию обычным способом.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продолжат слияния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галактик со временем объединится в более крупные системы. Такие изменения повлияют на форму, цвет и распределение звёзд, делая крупные скопления более красными и старыми.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изменится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5 млрд лет Солнце начнёт переход к стадии красного гиганта. Это станет важной вехой в будущей эволюции нашей планетной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развитие галактики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действуют одновременно: одни поддерживают рост, другие изменяют форму и подавляют звездообразование в отдельных областях.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эволюцию галактики влияет не один параметр, а их сочетание. Особенно важны гравитационный каркас, запас газа и обратная связь от активного ядра.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представлений о формировании и эволюции галактик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 галактики — единая история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создают химические элементы, а галактики задают условия их рождения. Вместе они превращают раннюю Вселенную в сложный мир из звёздных поколений, планет и богатой межзвёздной среды.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2026-05-29T17:57:02Z</dcterms:created>
  <dcterms:modified xsi:type="dcterms:W3CDTF">2026-05-29T17:57:02Z</dcterms:modified>
</cp:coreProperties>
</file>