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глаголов: как появляются новые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2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новые глаголы и меняется смысл действий?
</a:t>
            </a:r>
            <a:endParaRPr lang="en-US" sz="204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глаголов показывает, от каких слов и с помощью каких морфем возникают новые названия действий. Чаще всего в этом помогают приставки, суффиксы и постфикс -ся/-сь, а ещё меняются значение и вид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становятся новыми глаголами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глаголов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готовому глаголу добавляется приставка, и возникает новое слово с другим оттенком значения. Так образуются пары вроде писать — подписать или лететь — прилететь, где меняется направление, завершённость или начало действия.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и суффикс работают вместе и создают более точное значение. В словах вроде вода — обводнить или окно — закрыться изменение затрагивает не только смысл, но и форму нового глагола.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Постфиксальный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—ся/-сь присоединяется к глаголу и образует новое слово с возвратным значением. Например, умыть — умыться: действие как бы направлено на самого действующего, а не на другой предмет.
</a:t>
            </a:r>
            <a:endParaRPr lang="en-US" sz="10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возникнуть от другой части речи, если к основе прибавить суффикс. Например, белый — белеть, вечер — вечереть: новое слово показывает, что признак начинает проявляться или постепенно усиливается.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80" y="1394038"/>
            <a:ext cx="408544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 не просто добавляется к слову, а помогает точно изменить смысл действия.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«Словообразование глаголов», школьный курс русского языка, 6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какая морфема участвует в образовании глагола и какое значение появляется у нового слова.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и примеры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меняет смысл действия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или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показать, что действие начинается или направляется в другое место. В словах забежать и выйти сразу видно изменение направления, хотя корень остаётся тем же.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пере- часто помогает передать повторное действие: перечитать, переписать. Один и тот же корень используется снова, но смысл становится другим, потому что действие выполняется ещё раз.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глаголах дописать и прочитать приставка подсказывает, что действие доведено до конца. Такое значение особенно заметно, если сравнить новое слово с исходным глаголом.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оттенков у одного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может дать несколько глаголов с разными приставками: бежать — забежать, перебежать, выбежать. Все они связаны по смыслу, но обозначают разные направления и оттенки действия.
</a:t>
            </a:r>
            <a:endParaRPr lang="en-US" sz="8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словообразования глаголов; данные для наглядного сравнения, без статистической выборки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смысловые оттенки чаще всего связаны с приставками в глаголах.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приставка может передавать разные значения, поэтому важно рассматривать её вместе с конкретным словом.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выражают приставки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образуют глаголы от существительных и прилагательных
</a:t>
            </a:r>
            <a:endParaRPr lang="en-US" sz="2011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-е- и -и- помогают показать становление признака: белый — белеть, синий — синеть. Новое слово обозначает не сам признак, а его постепенное появление.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прилагательного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—ну- часто связывают с коротким, мгновенным действием: крик — крикнуть. Такое образование делает смысл более динамичным и подчёркивает однократность.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—ова- и -ева- помогают образовать глагол от существительного: организатор — организовать. Новый глагол называет действие, связанное с предметом, лицом или понятием.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 предмету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основе прибавляется суффикс, глагол может обозначать переход в новое состояние: вечер — вечереть. Так слово показывает не предмет, а процесс изменения.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исходного слова к новому глаголу через выбор способа образования.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новый глагол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постфикс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—ся/-сь присоединяется к глаголу и образует новое слово. Он не существует отдельно и всегда пишется слитно, поэтому его нужно искать внутри глагольной формы.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возвратности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называют действие, которое направлено на самого действующего лица, или действие без прямого предмета. Примеры: умываться, строиться, собираться.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писать -ся, а когда -сь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согласных, особенно шипящих, чаще пишется -ся: умывается, строится. После гласных употребляется -сь: мылся, собрался. Это помогает правильно оформить слово на письме.
</a:t>
            </a:r>
            <a:endParaRPr lang="en-US" sz="1114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заметить постфикс, легко перепутать разные слова и их значение. Сравнение умыть и умыться показывает, что добавление -ся меняет не только форму, но и смысл действия.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—ся/-сь и возвратные глаголы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 непереходные глаголы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не имеют прямого дополнения: смеяться, улыбаться, удивляться. Действие не переходит на предмет, а как бы замыкается на самом говорящем или описывает его состояние.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требуют прямого дополнения и сочетаются с существительным в винительном падеже без предлога: читать книгу, писать письмо. Действие направлено на предмет.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словообразованием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новых глаголов переходность может меняться. Например, возвратные формы часто становятся непереходными, поэтому при разборе важно смотреть не только на приставку или суффикс, но и на управление.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 школьного курса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не просто добавляет оттенок смысла, но и переводит глагол в совершенный вид, связанный с результатом 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совершенный вид образован приставкой: она помогает показать завершённость, однократность или достигнутый результат.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вида глагола при образовании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 в корне и орфография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 — дружить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новых глаголов в корне может меняться звук: г/ж, к/ч, с/ш и другие. Такие изменения нужно запоминать вместе с однокоренным словом, а не отделять от него механически.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 — освещать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чередование связано с суффиксом и историей слова. Орфография в таких случаях зависит не только от приставки, но и от корня, поэтому важно проверять написание по словарю и образцу.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важно сравнивать родственные слова по смыслу и составу. Тогда легче заметить, где корень изменился, а где к основе присоединились приставка или суффикс.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 — выращивать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чередования видны сразу: при изменении формы и образовании нового глагола могут появляться дополнительные буквы. Это помогает точнее передать значение, но требует внимательного морфемного разбора.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81" y="1808050"/>
            <a:ext cx="367433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русского языка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модели и то, как они связаны со значением нового глагола.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модели очень продуктивны, другие встречаются реже; чаще всего словообразование связано с изменением действия, признака или направленности действия.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образования глаголов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хаживать и поговаривать показывают, что действие происходит не один раз, а время от времени. Такой оттенок особенно заметен в речи о привычках и обычных занятиях.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 постепенность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посматривать и приоткрывать передают не резкое, а растянутое или частичное действие. Они помогают точнее описать процесс и делают текст более живым и выразительным.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литературных текстах такие формы используются для передачи интонации, привычного движения, мягкости или неопределённости действия. Поэтому они часто помогают автору создать нужное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оттенком многократности и длительности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 школьного курса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 школьных примерах заметнее всего, потому что они легко меняют смысл уже знакомого глагола и часто образуют видовые пары.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учебным примерам лидирует приставочный способ; суффиксальный и приставочно-суффиксальный встречаются реже, но тоже важны для точного значения слова.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образования встречаются чаще в учебных примерах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приставки, разные оттенки смысла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зашуметь и записать приставка за- показывает начало или «включение» действия. Значение становится понятнее, если сравнить новое слово с исходным глаголом без приставки.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 завершённость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глаголах закрасить, засыпать, заиграть одна и та же приставка может усиливать действие или подчеркивать его результат. Поэтому значение нужно определять по всему слову, а не по одной приставке.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внутрь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забежать приставка за- передаёт движение внутрь или за пределы обозначенного места. Здесь важен не только корень, но и пространственный смысл приставки в контексте.
</a:t>
            </a:r>
            <a:endParaRPr lang="en-US" sz="10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сравнить исходное и новое слово, выделить морфемы и понять, что именно изменилось в значении.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способ образования глагола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разборе глаголов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приставку и 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кажется частью корня, особенно если слово похоже на другое знакомое слово. Чтобы не ошибиться, нужно сравнивать несколько родственных слов и выделять общую часть.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вид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учащиеся считают, что любой глагол с приставкой обязательно совершенного вида. На самом деле нужно смотреть на значение всего слова и сопоставлять его с исходным глаголом.
</a:t>
            </a:r>
            <a:endParaRPr lang="en-US" sz="1123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словообразование и 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изменение глагола создаёт новое слово. Например, читал и читаю — это формы одного глагола, а умыть и умыться — уже разные слова с новым значением.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постфикс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—ся/-сь легко пропустить, хотя именно он может создавать возвратный глагол. При разборе важно проверять, есть ли это окончание на письме и какую роль оно играет.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440" y="1394038"/>
            <a:ext cx="3367121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нельзя разбирать по внешнему виду: один и тот же корень может участвовать в разных способах образования и менять значение по-разному.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из школьного курса русского языка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похожие по звучанию слова могут образовываться разными способами и иметь разные смысловые оттенки.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глаголов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глаголах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глаголов помогает увидеть, как язык создаёт новые действия и оттенки смысла. Приставки, суффиксы и -ся/-сь меняют не только слово, но и его значение, вид и роль в предложении.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2026-05-28T05:39:25Z</dcterms:created>
  <dcterms:modified xsi:type="dcterms:W3CDTF">2026-05-28T05:39:25Z</dcterms:modified>
</cp:coreProperties>
</file>