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степей: где она расположена и чем отличается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равнины, травы, простор и резкие природные контрасты.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зона света, ветра и дефицита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возникают там, где тепла достаточно, но влаги мало для лесов. Лето здесь жаркое и сухое, зима холодная, а чернозёмы делают эту зону особенно важной для человека и природы одновременно.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степи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обычно выглядит как ровная или слегка волнистая поверхность. Высоких деревьев почти нет, поэтому взгляд свободно уходит к дальнему горизонту.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растительности составляют злаки и разнотравье. Они образуют плотный ковёр, который весной быстро зеленеет, а к лету часто выгорает.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лесов и широких равнин степь кажется очень просторной. Такой ландшафт легко распознать по длинным линиям горизонта и отсутствию густых зарослей.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эрозии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заметны балки и овраги, появившиеся из-за смыва почвы водой. Эти формы рельефа особенно хорошо показывают уязвимость степной 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степи: тепло, ветер и засуха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Суховеи и 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сухие ветры ускоряют испарение и высушивают землю. Засухи повторяются часто, поэтому степная растительность должна быть устойчивой к недостатку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а влага распределяется неравномерно по сезонам. Из-за этого растениям приходится использовать короткий весенний период особенно активно.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степь остаётся открытой для ветров, поэтому мороз ощущается сильнее. Снежный покров часто бывает невысоким и удерживается недолго.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степи нередко бывает очень жарко: температура может подниматься выше +30 °C. В таких условиях почва быстро нагревается и теряет влагу.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в степной зоне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резкий сезонный контраст: зимой холодно, а в тёплый период влаги становится заметно меньше, чем нужно растениям.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 в сочетании с жарким летом определяет жизнь степи и делает важными ранний рост, глубокие корни и бережное землепользование.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географии о степной зоне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степи: главный природный ресурс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почвы распространены в более сухих районах степи. Они светлее чернозёмов, содержат меньше гумуса и дают растениям меньше влаги и питания.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плодородные почвы степи. В них много перегноя, они тёмные по цвету и хорошо удерживают влагу, поэтому особенно ценятся в земледелии.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трав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травы образуют густую корневую систему. Отмершие части растений накапливаются в почве и постепенно превращаются в перегной, повышая её плодородие.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Солонцы и солончаки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засолённых участках растения растут хуже, потому что в почве слишком много солей. Такие земли требуют особой осторожности при использовании.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почв степной зоны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свойства почв в зависимости от увлажнения и засоления.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климат и сильнее засоление, тем хуже почва удерживает влагу и тем слабее растёт растительность.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почвы степной зоны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степи и их приспособления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выгорание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лета часть трав желтеет и выгорает. Но подземные органы и семена сохраняют жизнь растений до следующего влажного периода.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 степных растений часто уходят глубоко в почву. Это позволяет добывать влагу даже тогда, когда верхний слой земли уже пересох.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виды, например ковыль и типчак, имеют узкие листья. Такая форма уменьшает испарение воды и помогает пережить сухое лето.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степные растения быстро трогаются в рост, пока в почве ещё есть влага. За короткое время они успевают зацвести и дать семена.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степи переживают сухой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основные стадии жизни степных растений в течение года.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степи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грызуны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сурки, тушканчики и хомяки часто живут в норах. Так они спасаются от жары, холода и хищников, а также делают запасы корма.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Сайгаки быстро бегают по открытым пространствам и могут заметить опасность издалека. Для степи важны их осторожность и способность к дальним перемещениям.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Лисицы, степные хорьки и змеи питаются мелкими животными и птицами. Они помогают поддерживать природное равновесие в степной экосистеме.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орлы и жаворонки хорошо приспособлены к открытому пространству. Одни парят высоко в небе, другие прячутся среди трав и поют на рассвете.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всего встречается в степи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особенно много организмов, которые быстро размножаются и умеют жить при нехватке влаги. Именно они составляют основу степных цепей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насекомые и мелкие грызуны; более крупные животные встречаются реже, но поддерживают равновесие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трофическим группам степной экосистемы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184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степной экосистемы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грызуны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Саранча, кузнечики, суслики и тушканчики питаются растениями или их частями. Благодаря им энергия дальше передаётся по цепи питания.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злаки и семена создают первую ступень питания. Они накапливают энергию Солнца и дают пищу множеству степных животных.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хищники и 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Жаворонки, змеи, степные хорьки и лисицы поедают более мелких животных. Они регулируют численность добычи и не дают ей слишком быстро расти.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звеньев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одно звено, цепь питания нарушается. Тогда меняется численность других видов, и вся степная экосистема становится менее 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31" y="1796650"/>
            <a:ext cx="2248339" cy="1758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короткое время бурного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степь быстро оживает. Появляются молодые побеги, раскрываются тюльпаны и другие ранние цветы, а воздух становится прозрачным и свежим. За несколько недель ландшафт меняется почти полностью, потому что растения спешат использовать влагу в почве.
</a:t>
            </a:r>
            <a:endParaRPr lang="en-US" sz="8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жаркое и сухое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лета трава выгорает и становится жёлтой. Небо кажется особенно высоким, а ветер свободно проходит над открытой равниной. В это время степь выглядит сурово, но именно такие условия привычны для её растений и животных.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открытая равнина под ветром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степь не скрыта густым лесом, поэтому снег ложится неравномерно и легко переносится ветром. Пространство кажется почти пустым, но под снежным покровом сохраняются семена, корни и укрытия животных, которые ждут следующую весну.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 разные сезоны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особенности степи определяют её хозяйственное освоение и к каким изменениям это приводит.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степь служит человеку и какие последствия это вызывает для 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используется степь, тем сильнее сокращаются естественные участки и возрастает риск разрушения почвенного покрова.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степей и связанные с ним проблемы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5" y="2057985"/>
            <a:ext cx="445422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степной зоны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Перевыпас скота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большое число животных выедает траву быстрее, чем она успевает восстановиться. Дернина редеет, а голая почва легче размывается и выдувается.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целинные участки превращают в поля, исчезает естественный травяной покров. Почва становится менее защищённой и быстрее разрушается под действием ветра и воды.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открытой равнине ветер и дождевая вода особенно быстро уносят верхний плодородный слой. Из-за этого снижается качество почвы и ухудшаются условия для растений.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пыльные бури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уничтожают сухую траву, а пыльные бури поднимают в воздух частицы почвы. Оба явления усиливаются там, где природная растительность сильно нарушена.
</a:t>
            </a:r>
            <a:endParaRPr lang="en-US" sz="1173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естественной степи лишает животных укрытий и кормовой базы. Из-за этого уменьшается численность сусликов, сайгаков, степных птиц и других редких видов.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состояние степей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факторов растёт, когда они действуют вместе. Ослабленная почва и редкая растительность хуже восстанавливаются после любого сильного воздействия.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остаются распашка и перевыпас: они быстрее всего сокращают естественную степь. Остальные факторы часто усиливают уже начавшееся разрушение.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относительного влияния природных и хозяйственных факторов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степей по этапам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организуют заповедники, заказники и другие формы охраны. На этих территориях ограничивают хозяйственную деятельность и сохраняют природные сообщества.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ценных участков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территории, где сохранились целинные земли, редкие растения и места обитания степных животных. Такие участки особенно важны для защиты.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 — постоянный контроль и бережное использование земель. Только так можно сохранить биологическое разнообразие степей для будущих поколений.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степи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проводят меры по восстановлению травяного покрова, борьбе с эрозией и уменьшению распашки. Это помогает почве дольше оставаться плодородной.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Европейской части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Ростовская и Волгоградская области показывают классический степной пейзаж: широкие открытые пространства, ровные поля и участки сухих трав. Здесь особенно заметно, как природный ландшафт соседствует с сельскохозяйственными угодьями. Такое соседство характерно для многих степных территорий страны.
</a:t>
            </a:r>
            <a:endParaRPr lang="en-US" sz="85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Калмыкия и Предкавказье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Калмыкии и Предкавказье степь встречается рядом с другими природными зонами и формирует большой пояс открытых равнин. На фотографии легко увидеть низкую траву, длинный горизонт и редкие природные участки, которые особенно важны для животных и птиц.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Сибири степные пространства выглядят по-особому: здесь чувствуется контраст между сухими участками и более зелёными лугами. Такой ландшафт помогает понять, что степь — не один небольшой участок, а целая полоса природы на юге России.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районы России на карте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пространство, которое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даёт человеку плодородные земли и большие пространства, но легко теряет свои природные качества. Поэтому важно использовать её бережно, чтобы сохранить почвы, животных и редкие участки природы.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2026-06-02T10:46:13Z</dcterms:created>
  <dcterms:modified xsi:type="dcterms:W3CDTF">2026-06-02T10:46:13Z</dcterms:modified>
</cp:coreProperties>
</file>