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букву в корне по правилу, а не на слух.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корней с чередованием гласных, а — о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6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корнях нельзя просто подобрать проверочное слово: выбор буквы зависит от условий правила. Именно поэтому слова вроде загар, предлагать, заря и вырос часто становятся источником ошибок.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чередование в корне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 — это изменение гласной в одной и той же части слова: в родственных словах пишется то а, то о. Такое различие нужно замечать по правилу, а не по произношению.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в корне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Проблемная буква находится именно в корне слова, поэтому приставка и окончание здесь не помогают. Чтобы не ошибиться, сначала нужно выделить корень и определить его тип.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позиции, а и о звучат очень похоже, поэтому на слух выбрать букву трудно. Надёжный способ — найти условие, которое действует именно в этом корне.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корня своё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корней работают разные признаки: ударение, следующая согласная, суффикс -а- или особое значение слова. Значит, общий подход есть, но решение всегда нужно проверять отдельно.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корни и условия написания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важные корни с чередованием и главный признак, который помогает выбрать букву.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корне может решать ударение, в другом — следующая согласная или сочетание букв после корня.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«Правописание корней с чередованием гласных, а — о».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в корне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слова с чередующейся гласной.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их и условия выбора буквы, писать слова станет гораздо легче на письме и в диктанте.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корней с чередованием нужно уверенно узнавать в этой теме.
</a:t>
            </a:r>
            <a:endParaRPr lang="en-US" sz="214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«Правописание корней с чередованием гласных, а — о».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 —лаг-/-лож-: буква после корня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 — 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корнем -лаг- пишется а, если после корня стоит г: предлагать, прилагательное, располагать. Здесь правило зависит не от ударения, а от окончания корня.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 ж — 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корнем -лож- пишется о, если после корня стоит ж: положить, изложить, наложение. Такие слова удобно сравнивать парами, чтобы увидеть общий принцип.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в памяти пары типа предлагать — положить. Тогда легко заметить, что выбор буквы связан с буквой после корня и повторяется во всех похожих словах.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встречаются чаще всего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признаки нужно проверять в первую очередь при разборе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школьнику важнее всего смотреть на ударение и следующую согласную; исключения встречаются реже, но требуют отдельного запоминания.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материалам темы урока, 6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 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в этих корнях обычно пишется о: поклон, склониться, творить, затворить. Значит, сначала нужно определить, находится ли гласная под ударением.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этими корнями часто связаны с наклоном, движением вниз, созданием или изготовлением. Это помогает понять общий смысл, но букву всё равно выбирают по правилу.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однокоренных словах одна и та же часть может менять вид в зависимости от формы и построения слова. Поэтому важно не угадывать, а проверять корень по правилу.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пары поклон — склониться и творить — затворить. Когда примеры стоят рядом, легче заметить, что безударная гласная в этих корнях пишется одинаково.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 —клан-/-клон- и -твар-/-твор-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ударения пишется а, а под ударением — о; это удобно запомнить по словам заря и зорька.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чередуются в этом корне в зависимости от ударения.
</a:t>
            </a:r>
            <a:endParaRPr lang="en-US" sz="2561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«Правописание корней с чередованием гласных, а — о».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трудных корней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корнях буква выбирается по разным признакам: ударению, соседней согласной или особому правилу. Таблица помогает быстро увидеть различия и не смешивать похожие написания.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корня свое условие выбора буквы, поэтому орфограмму нужно распознавать по правилу, а не по звучанию слова.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 по орфографии корней с чередованием гласных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 —раст-/-ращ-/-рос-: важные сочетания и исключения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ст и щ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сочетаниями ст и щ чаще пишется буква а: расти, растение, выращенный, приращение. На иллюстрации можно показать росток, тянущийся вверх, и выделить эти сочетания крупными буквами. Так правило запоминается через наглядное движение.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корнем стоит с
</a:t>
            </a:r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корня слышится с, обычно пишется о: вырос, выросший, заросли. Здесь образ помогает представить густую траву или кусты, которые уже закрыли свободное место. Такой визуальный ряд хорошо закрепляет выбор о в корне.
</a:t>
            </a:r>
            <a:endParaRPr lang="en-US" sz="155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надо узнать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стоит блок исключений: отрасль, Ростов, Ростислав, росток, ростовщик. Эти слова не подчиняются общему правилу корня -раст-/-ращ-/-рос-, поэтому их лучше запомнить как особую группу. На схеме их удобно вынести в рамку или на другой фон.
</a:t>
            </a:r>
            <a:endParaRPr lang="en-US" sz="14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признакам выбирается буква
</a:t>
            </a:r>
            <a:endParaRPr lang="en-US" sz="2654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правила встречаются в теме чаще всего и требуют особого внимания на уроке.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букву определяют ударение и следующая согласная; исключения редки, но их нужно знать отдельно, потому что именно они дают ошибки.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признаков по материалу темы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шаг за шагом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материалам темы «Правописание корней с чередованием гласных, а — о»
</a:t>
            </a:r>
            <a:endParaRPr lang="en-US" sz="10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6 классе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«по родству»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подбирают однокоренное слово и ждут, что оно подскажет букву. Для чередующихся корней такой способ не работает: нужно искать не похожее слово, а правило написания.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 ударению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загар и загореть, заря и зорька, расти и вырос буква меняется по разным условиям. Если не заметить ударение, легко выбрать неверную гласную.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суффикс -а-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корнях -лаг-/-лож- именно суффикс -а- помогает определить написание. Если не увидеть его в слове, можно перепутать предлагать и положить, хотя правило здесь очень четкое.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Отрасль, Ростов, Ростислав, росток и ростовщик не подчиняются общему правилу. Эти слова нужно узнавать сразу, иначе ошибка появится даже у внимательного ученика.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Слова-исключения, которые нужно помнить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55725" y="1944562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похоже на обычные примеры с -раст-, но правило на него не распространяется. Его написание лучше запомнить как отдельный словарный случай, чтобы не сомневаться на письме.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206749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названии города буква о пишется не по общему правилу чередования. Такие собственные имена требуют особого внимания, потому что проверка по аналогии здесь не помогает.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77924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Ростислав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собственное тоже относится к исключениям. В учебных заданиях его часто включают в списки на запоминание, чтобы ученик сразу замечал необычное написание в именах.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49100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Отрасль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выглядит как типичный пример с корнем -раст-, но на самом деле оно написано по исключению. Его важно узнавать целиком, а не пытаться объяснить только правилом.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7202775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Ростовщик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 историческим значением, поэтому его написание нужно просто запомнить. В контрольных словах оно проверяет не только знание правила, но и умение замечать исключения.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группам правил
</a:t>
            </a:r>
            <a:endParaRPr lang="en-US" sz="2826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успехи по разным признакам и увидеть, где нужен дополнительный разбор.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усвоены более частые признаки, а самая слабая группа требует повторения и короткой тренировки на примерах.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результаты мини-проверки по теме на уроке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 запоминания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Загар — загореть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показывает, как одно и то же значение связано с разным написанием в зависимости от ударения. Сравнение особенно удобно выделять двумя цветами: а для сильной позиции, о для безударной.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Предлагать — положить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хорошо видно, что выбор буквы зависит не от звучания, а от согласной после корня. Пара помогает быстро запомнить связь г перед, а и ж перед 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 — зорька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легче заметить разницу между безударной и ударной позицией. Образ утреннего света делает правило понятным и помогает не путать похожие слова в письменной работе.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 — вырос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наглядно показывает, что перед ст и щ пишется а, а перед с — о. Такое сравнение удобно повторять перед диктантом, чтобы не ошибиться в корне.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памятка перед письмом
</a:t>
            </a:r>
            <a:endParaRPr lang="en-US" sz="2762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выбрать букву без спешки и не смешать разные правила в одном слове.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 проверить ударение, соседнюю букву и исключения, можно быстро выбрать нужную гласную и избежать типичной ошибки.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памятка по 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6300" y="661750"/>
            <a:ext cx="74514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корнях с чередованием гласных, а и о букву выбирают по правилу: по ударению, следующей согласной, суффиксу -а- или по словарному исключению. Если помнить алгоритм, писать станет заметно легче.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2026-05-28T05:12:22Z</dcterms:created>
  <dcterms:modified xsi:type="dcterms:W3CDTF">2026-05-28T05:12:22Z</dcterms:modified>
</cp:coreProperties>
</file>