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образуют основу чертежей, углов, координат и измерений в школьной геометрии.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прямые: основные понятия геометрии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прямые изучают в начале курса, потому что на них опирается вся планиметрия. Они помогают описывать фигуры и строить чертежи. В быту мы видим прямые в линейке, краях тетради, дороге, рельсах, проводах и разметке. Перпендикулярность связана с углом 90°, а параллельность — с линиями, идущими одинаково.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нужна в школьной геометрии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350" y="1728811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6173" y="1728788"/>
            <a:ext cx="2205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точка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положение на плоскости или в пространстве. У неё нет длины, ширины и высоты. Поэтому в геометрии точка — это только ориентир, а не «объект» с размерами.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 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точку изображают маленькой меткой и подписывают заглавной буквой: A, B, C. Такое обозначение помогает отличать точки друг от друга и аккуратно вести построения.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служит базой, от которой строят отрезки, лучи, прямые и целые фигуры. Важный принцип: у точки есть только положение, а размеры отсутствуют.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прямая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прямую записывают, например, через две точки: AB. Иногда её обозначают строчными буквами a, b, c. Важно: две разные точки задают ровно одну прямую.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нет толщины, как у нити без ширины. Поэтому прямую используют как основу для построения отрезков и лучей, а также для изучения углов и взаимного положения линий.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— это линия без начала и конца. Она продолжается бесконечно в обе стороны, поэтому её нельзя «закончить» на чертеже. Обычно прямую обозначают малой буквой или символами.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отрезок и луч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объекты по признакам: границы (начало и конец) и возможность измерения длины. Главный вывод — объекты различаются именно этими свойствами.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измеряется только у отрезка, потому что у него есть два конца. Точка и линии без конечных границ не имеют измеряемой длины на чертеже.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класса: базовые понятия планиметрии (теоретические определения).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двух точек получается одна прямая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свойстве: через две разные точки проходит ровно одна прямая.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Точка: метка и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на рисунке показывают маленькой меткой и рядом подписывают заглавной буквой. Так, например, можно видеть точки A и B. Эти подписи помогают не перепутать ориентиры при построениях.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Прямая: тонкая линия со стрелками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изображают тонкой линией со стрелками на обоих концах, чтобы показать бесконечность. На чертежах она выглядит как непрерывное продолжение во все стороны. Поэтому запись прямой связывают с точками на ней.
</a:t>
            </a:r>
            <a:endParaRPr lang="en-US" sz="1055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 луч: различие по направлению и концам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рисуют без стрелок: у него два конца. Луч показывают с одной стрелкой — направление есть только с одной стороны. В одном примере можно сравнить сразу все три объекта, чтобы различия были наглядны.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 чертеже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прямых проходит через точки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ключевое утверждение опирается именно на две точки. Остальные случаи ведут к другим результатам.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прямая получается единственной. Поэтому такие данные используют в построениях и проверках при решении задач.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школьной геометрии (планиметрия, 7 класс): определение и однозначность прямой по двум точкам.
</a:t>
            </a:r>
            <a:endParaRPr lang="en-US" sz="6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относительно прямой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не лежит на прямой, расстояние находят по кратчайшему пути до линии. Обычно это путь по перпендикуляру — отрезку, который соединяет точку с прямой под прямым углом.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может лежать на прямой или не принадлежать ей. Если её положение совпадает с линией, считают, что точка принадлежит прямой и «находится на ней».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различие важно для задач: одни точки являются частью линии, а другие расположены рядом. По чертежу можно различать «лежит на линии» и «находится вне линии».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50974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взаимного положения двух прямых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имеют одну общую точку. Если продолжать линии в обе стороны, рано или поздно они встретятся ровно один раз. В точке пересечения образуются углы.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имеют общих точек. Как бы далеко их ни продолжали, они остаются на одном и том же расстоянии друг от друга. Поэтому линии «не встречаются».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прямые имеют бесконечно много общих точек и выглядят как одна линия. Их можно записать по-разному, например разными способами через точки, но геометрически это одна и та же прямая.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пересекаются ли прямые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расположение двух прямых по двум признакам: есть ли общая точка и совпадают ли они как одна линия.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 окружающем мире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найти в реальности: рельсы железной дороги, линии в тетради, противоположные края линейки, полосы дорожной разметки, полки стеллажа.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параллельность записывают знаком ∥, например a ∥ b. Это помогает быстро понять, какие линии на чертеже не имеют общих точек.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всюду сохраняют одинаковое расстояние между собой: как бы далеко вы ни продолжали линии, они не “сойдутся” и не пересекутся.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8811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 в пересечении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 углом 90°. На чертеже такой угол часто отмечают маленьким квадратом в вершине, чтобы сразу показать прямой характер пересечения.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и вертикаль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клетчатой тетради легко увидеть перпендикулярность: горизонтальные и вертикальные линии образуют прямые углы. Это наглядный способ понять, что значит “встать под 90°”.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 на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 также перпендикулярны: ось x идёт горизонтально, ось y — вертикально. Поэтому пересечение осей удобно использовать при построении и проверке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расположения прямых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Рассмотрите, как меняются число общих точек, форма угла и типичный пример, когда две прямые пересекаются, параллельны, совпадают или перпендикулярны.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(7 класс): определения расположения прямых.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— это частный случай пересекающихся: они пересекаются, но при этом дают именно прямой угол 90°.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ни начала, ни конца и продолжается в обе стороны. Поэтому на рисунке удобно сравнивать границы и направление: что ограничено, что продолжается бесконечно.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луч и прямая на одной линии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концами, поэтому у него есть измеримая длина. Луч начинается в одной точке и продолжается только в одном направлении, как “стрелка” бесконечности.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измерить, а что нет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можно указать как конечную величину только у отрезка: для луча и прямой “длина” как размер не задаётся, потому что их элементы уходят бесконечно.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связано с границами: наличие двух концов делает измерение возможным, а бесконечность луча и прямой — нет.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объектов планиметрии (точка, прямая, отрезок, луч) из школьной геометрии.
</a:t>
            </a:r>
            <a:endParaRPr lang="en-US" sz="6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точку находят по двум числам: абсциссе x и ординате y. Это позволяет уверенно строить точки и анализировать линии на графике.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помогает однозначно задать положение точки.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курса: координатная плоскость и координаты точек.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прямой по двум точкам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простое геометрическое построение: две точки задают прямую однозначно.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точками и прямыми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параллельные и пересекающиеся линии: параллельные не имеют общих точек и не встречаются, как бы далеко ни продолжали их на чертеже.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ставить стрелки на рисунке прямой или, наоборот, добавлять их там, где должен быть отрезок. Изображение помогает “прочитать” тип объекта.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прямую и отрезок: на отрезке есть два конца и его изображают без стрелок, а на прямой обычно показывают бесконечность с двумя стрелками.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неверно читают обозначения и считают точку “фигурой” с размером. Точка на схеме — это объект без размеров, важен только её номер или буква.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темы «Точки и прямые»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задаёт положение, а прямая — бесконечное направление на плоскости. Две разные точки однозначно определяют одну прямую. Две прямые могут пересекаться, быть параллельными или совпадать, а перпендикулярные образуют угол 90°. Эти факты нужны для построений, углов, треугольников, координатной плоскости и измерений.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2026-05-14T01:13:38Z</dcterms:created>
  <dcterms:modified xsi:type="dcterms:W3CDTF">2026-05-14T01:13:38Z</dcterms:modified>
</cp:coreProperties>
</file>