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прилагательные и наречия на «-e»: обзор и значение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особенности форм на «-e» и их роль в английском языке.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лингвистические корни финального «-e» в английском
</a:t>
            </a:r>
            <a:endParaRPr lang="en-US" sz="2956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Финальное «-e» происходит из древнеанглийского и среднеанглийского, усиленно влияло французское и латинское заимствование. Silent final e меняет произношение, различая слоги и грамматические формы, что отражает эволюцию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 «-e»: признаки и примеры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Silent e и его фонетическое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окончанием «-e» сохраняют это письмо, хотя буква не произносится, изменяя тем самым звучание предшествующей гласной. Например, в слове 'large' гласная становится долгой.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и их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'nice', 'simple', 'close' обозначают качества предметов и часто сочетаются с существительными, образуя устойчивые словосочетания для описания объектов.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 написание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буква «-e» не произносится, она играет роль сигнализатора долготы гласной, что важно для правильного построения слова и понимания носителей.
</a:t>
            </a:r>
            <a:endParaRPr lang="en-US" sz="11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204" y="1657350"/>
            <a:ext cx="2786053" cy="26646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использование наречий на «-e»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наречий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формируются добавлением суффикса -ly к прилагательным с сохранением «-e»: 'nice' – 'nicely', 'simple' – 'simply'. При этом в ряде случаев «-e» опускается, например, 'true' – 'truly'.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наречий на «-e»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 «-e» обозначают способ, степень действия или обстоятельства. Их формы используются для точной характеристики глаголов, прилагательных и даже целых предложений в речи и письме.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роль прилагательных с «-e»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прилагательные могут быть именной частью составного сказуемого, например: «The dress is simple». Порядок слов при этом строго фиксирован.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грамматически сочетаются с артиклями и количественными местоимениями, создавая ясные и точные высказывания в английском языке.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на «-e» выступают определениями, уточняющими существительные, например: «a large house». Они не изменяются по числам, родам и являются неизменяемой частью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позиция наречий на «-e» в предложении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 «-e» описывают действие глагола: «He spoke nicely» выражает качество выполнения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модифицировать прилагательные или другие наречия: «She worked simply but effectively», усиливая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наречия характеризуют всё предложение, стоя в начале: «Largely, the plan succeeded».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наречий гибки, но обычно стоят перед прилагательным или после глаголов-связок, сохраняя логическую структуру.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Топ-10 прилагательных на «-e» по частоте употребления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как британский, так и американский варианты английского языка, показывая разницу в частотности.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употребляются «large» и «close», в то время как «single» и «pure» встречаются значительно реже.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Корпусы COCA и BNC, данные 2022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наречий на «-e» в разных жанрах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использования этих наречий варьируется по жанрам: разговорная речь, литература, СМИ.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«closely» и «lately» преобладают в СМИ благодаря их аналитическому и временно-маркёрному значению.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анализ корпусных данных,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степеней сравнения прилагательных на «-e»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степеней сравнения у кратких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на «-e» образуют степени сравнения с помощью суффиксов -er и -est: large – larger – largest. Такой способ распространён в разговорной и письменной речи.
</a:t>
            </a:r>
            <a:endParaRPr lang="en-US" sz="1373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more/most у многосложных 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некоторых слов, особенно с большим количеством слогов, предпочтительно использование более сложных форм: simple – more simple – most simple. Это встречается преимущественно в формальной и письменной речи.
</a:t>
            </a:r>
            <a:endParaRPr lang="en-US" sz="13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прилагательных и наречий на «-e»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типичные пары прилагательных и соответствующих наречий с переводом на русский язык.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 «-e» обычно образуются добавлением -ly, но значения могут существенно отличаться от прилагательных.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Dictionary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российских школьников в употреблении форм на «-e»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перевод прилагательного nice как «нежный» вместо правильного значения «милый» или «приятный» часто приводит к неверному смысловому восприятию предложений.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формами late и lately проявляется в неправильном употреблении: late — «поздний», lately — «в последнее время», что приводит к неверной передаче временных характеристик.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связана с смешением close (близкий) и closely (внимательно) в речи — недостаточно выделяется разница между прилагательным и наречием.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заданий ЕГЭ и олимпиад показывает непонимание морфологических различий, что сказывается на грамматической правильности и снижает оценочные баллы.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204" y="1657350"/>
            <a:ext cx="2786053" cy="2664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игры и выражения с прилагательными и наречиями на «-e» в англоязычной культуре
</a:t>
            </a:r>
            <a:endParaRPr lang="en-US" sz="2634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 пословицы с формами на «-e» широко используются в повседневной речи, например, «Better late than never» подчеркивает смысл своевременности и упущенных возможностей.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Ироничное и выразительное применение, например, «nicely done!», придает комментариям эмоциональную окраску; такие формы популярны в диалогах и фильмах, повышая выразительность высказываний.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наречий и их особенности написания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трансформацию прилагательных в наречия с сохранением или удалением «-e», а также особенности удвоения согласных и исключения в написании.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образования наречий с «-e» имеют разнообразные варианты, требующие внимания при обучении и практике.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Murphy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прилагательных и наречий на “-e” в англоязычной классической и современной литературе
</a:t>
            </a:r>
            <a:endParaRPr lang="en-US" sz="2353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как стиль в произведениях Джейн Остин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Остин «Pride and Prejudice» встречается выражение «a simple truth», которое подчеркивает ясность и честность описываемых ситуаций, создавая атмосферу домашнего уюта.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Детализация и анализ у Чарльза Диккенса и Дж. К. Роулинг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Диккенса «closely observed» часто используется для акцентирования внимания на деталях, а у Роулинг «a large house» формирует образ важного пространства, насыщенного событиями.
</a:t>
            </a:r>
            <a:endParaRPr lang="en-US" sz="11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и фонетика окончаний “-e” в прилагательных и наречиях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буква «-e» не произносится, но удлиняет и меняет звучание предыдущей гласной, что важно для правильного произношения таких слов, как safe и pure.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Silent final e — ключевой орфографический элемент, влияющий на чтение и написание, заслуживающий особого внимания при освоении английского языка.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американским и британским вариантами написания, например aging и ageing, отражают особенности национальных норм орфографии и фонетики.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 устойчивые выражения с «-e» формами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устойчивого выражения «by and large» в мореходном жаргоне, ставшего впоследствии общепринятым в английском языке с значением «в целом».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фразеологизма «for good measure» в разговорной речи для подчеркивания добавочного действия или элемента.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выражение «late bloomer» стало использоваться в образовании и психологии для описания позднего развития навыков или талантов.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таких выражений в массовой культуре и СМИ обеспечивает их актуальность и помогает изучающим язык лучше понять контекст.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204" y="1657350"/>
            <a:ext cx="2786053" cy="2664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 наречия на «-e» в современных медиа и науке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заголовки используют прилагательные и наречия на «-e» для точной передачи оценки, например, «climate is growing more severe» отражает усиление признака.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применяют формы как closely для описания методов наблюдения и анализа, подчеркивая аккуратность и внимательность в исследованиях.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исследуемых тестов содержат слова с окончанием «-e», что подтверждает их важность в оценке языковой компетенции.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Лингвистические исследования 2000–2023 гг.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тестовых заданий по английскому языку за последние десятилетия выявил высокую частоту использования форм с «-e», что подчеркивает необходимость их тщательного освоения.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изучения формы на “-e” для школьников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прилагательных и наречий на «-e» критично для успешного написания эссе и выполнения заданий «use of English» в экзаменах.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форм помогает точнее выражать мысли при подготовке к Всероссийским олимпиадам и устным выступлениям, повышая уровень языковой компетенции.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уделять внимание регулярной практике через тесты и чтение оригинальной литературы для закрепления навыков и расширения словарного запаса.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перспективы изучения форм на «-e»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грамматических и лексических особенностей прилагательных и наречий на «-e» существенно расширяет возможности владения английским языком на академическом и практическом уровне.
</a:t>
            </a:r>
            <a:endParaRPr lang="en-US" sz="134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2026-05-07T07:03:26Z</dcterms:created>
  <dcterms:modified xsi:type="dcterms:W3CDTF">2026-05-07T07:03:26Z</dcterms:modified>
</cp:coreProperties>
</file>