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симбиоз грибов и растений: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растений помогает им расти и выживать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микоризы началось в XIX веке: Франк ввёл термин, де Бари описал симбиоз. Современная наука применяет микроскопию и ДНК-анализы.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исследования симбиоза грибов и растений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это взаимовыгодное взаимодействие организмов разных видов, обеспечивающее обоим партнёрам пользу и выживание.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симбиоза у растений и грибов служит микориза, при которой гриб помогает корням с питанием, а растения дают грибу углеводы.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повышают устойчивость растений в сложной среде и улучшают использование воды и минералов из почвы.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симбиоза и его роль в природе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микоризы: эктомикориза и эндомикориза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Эктомикориза формирует плотную оболочку вокруг корней деревьев, например, дуба и ели, не проникая внутрь клеток, помогая обмениваться веществами.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Эндомикориза встречается у трав и злаков, проникает внутрь клеток корневой ткани, улучшая всасывание воды и питательных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49" y="1734625"/>
            <a:ext cx="333375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эктомикоризы и эндомикоризы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описывает признаки и примеры грибов и растений, связанных с каждым типом микоризы.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микоризы повышают адаптивность растений различными способами и взаимодействуют с разными группами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микоризный атлас,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значительно расширяет площадь корней, улучшая всасывание воды и минеральных веществ из почвы.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микоризы для растений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способствуют усвоению труднорастворимых фосфатов, увеличивая доступность важных питательных 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демонстрируют ускорение роста корневой системы и повышение устойчивости растений к засухе и болезням.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снижает потребность в минеральных удобрениях, что важно для экологически безопасного земледелия.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через свои корни снабжают грибы органическими веществами, главным образом сахарозой, произведённой в листьях при фотосинтезе.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поток энергии обеспечивает развитие грибницы и её жизнедеятельность, делая взаимовыгодный союз возможным для обоих партнеров.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грибов-микоризников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в лесных экосистемах России и мира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России микориза встречается у берёзы, сосны, ели, дуба и клёна, поддерживая рост и здоровье этих видов.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гифы соединяют корни разных растений, формируя сети, по которым происходит обмен питательными веществами и сигналами.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помогает лесам противостоять стрессам, вырубкам и болезням за счёт улучшения здоровья растений.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микоризных связей способствует сохранению богатства видов растений и грибов в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микоризой демонстрируют значительно более быстрый рост и высокую урожайность по сравнению с растениями без неё.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существенное преимущество микоризных растений в росте и развитии, что важно для сельского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Агробиологические исследования, 2019–2023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микоризы на скорость роста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гифы образуют непрерывные сети, соединяющие корни разных растений, обеспечивая передачу питательных веществ и сигналов.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сети растения могут получать защитные химические сигналы, предупреждающие о нападении вредителей или неблагоприятных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минералами и органическими соединениями способствует общей устойчивости растительных сообществ и сохранению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сигналов через микоризную сеть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агрофирмы и 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биопрепараты с микоризными грибами становятся частью современных технологий выращивания овощных культур. Применение таких средств помогает лучше адаптироваться к неблагоприятным почвенным условиям и снижает издержки фермеров.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с помощью биопрепаратов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гринов рода Glomus в посевах пшеницы и кукурузы улучшает структуру корней, увеличивая концентрацию питательных веществ и воды. Это даёт заметный рост урожайности и снижает потребность в искусственных удобрениях.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микоризных грибов в сельское хозяйство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на ранних стадиях развития полностью зависят от микоризных грибов, которые обеспечивают их необходимыми питательными веществами, без чего рост проростков невозможен.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рода Boletus вступают в симбиоз исключительно с определёнными древесными породами, такими как берёза и сосна, образуя тесные взаимовыгодные связи.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злаковых культурах часто встречаются эндофитные грибы, которые увеличивают защиту растений от вредителей и повышают устойчивость к стрессам.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симбиотические отношения проявляются в экзотических растениях, где встречаются специализированные микоризные виды, адаптированные к конкретным экологическим нишам.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формы грибно-растительного симбиоза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ускоряют процесс разложения органических остатков, способствуя высвобождению питательных элементов, доступных для растений.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обеспечивают растения необходимыми фосфором, азотом и калием, улучшая их питание и рост.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веществами через микоризу поддерживает баланс углекислого газа и восстанавливает плодородие почв в экосистемах разных типов.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симбиоза в круговорот веществ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микоризы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развития и последовательность процесса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влажность и кислотность почвы значительно влияют на образование и функционирование микоризы.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минеральных веществ, особенно избыток удобрений, снижает активность симбиотических грибов и препятствует их развитию.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состояние среды и совместимость видов являются критическими для устойчивости симбиотических связей и здоровья растений.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успешного симбиоза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вступают в эндомикоризные отношения, что подчёркивает универсальность данного симбиоза.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важный биологический процесс, обеспечивающий существенные преимущества для огромного числа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микоризный атлас,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микоризных связей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вырубки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приводит к разрушению грибных микоризных сетей, ухудшая здоровье и устойчивость растений на этих территориях.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воздуха и воды нарушает жизнедеятельность микоризных грибов, снижая их численность и функциональность в экосистемах.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применение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содержание минеральных удобрений в почве подавляет развитие микоризных грибов, что ведёт к снижению плодородия и разнообразия растительных сообществ.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микоризным системам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редкие растения, как венерин башмачок, зависят от специфических микоризных грибов для нормального развития и размножения.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программах сохранения редких видов учитываются взаимозависимости с грибами для успешного восстановления и поддержания популяций.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микоризных грибов на охраняемых территориях способствует сохранению биоразнообразия и устойчивости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микоризы в охране редких растений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выявило эволюционные выгоды симбиотических взаимодействий грибов и растений.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изучении симбиоза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эксперименты показали высокую устойчивость микробных сообществ с участием микоризы.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новые механизмы передачи сигналов и веществ между растениями через микоризу.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подтверждают, что симбиоз способствует формированию здоровых и устойчивых экосистем.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грибов и растений поддерживают плодородие, здоровье экосистем и сельское хозяйство, способствуя устойчивому развитию и сохранению природы для 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симбиоза для природы и человека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2026-05-08T15:01:11Z</dcterms:created>
  <dcterms:modified xsi:type="dcterms:W3CDTF">2026-05-08T15:01:11Z</dcterms:modified>
</cp:coreProperties>
</file>