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ключевые этапы и функции ротовой полости, глотки и пищевода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органы пищеварения механически и химически обрабатывают пищу перед желудком.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значение пищеварения у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человека сформировалась в ходе эволюции, обеспечивая получение энергии и необходимых веществ. Механизмы пищеварения появились у первых многоклеточных более 500 миллионов лет назад.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31" y="1760755"/>
            <a:ext cx="477788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352" y="3337906"/>
            <a:ext cx="339075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ротовой полости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перемешивает пищу, участвует во вкусовом восприятии и формировании пищевого комка для последующего проглатывания.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обеспечивают захват пищи и участвуют в артикуляции, защищая внутренние органы от попадания неопрятных веществ.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слюнные железы выделяют слюну, которая увлажняет и начинает химическое расщепление пищи.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отвечают за начальное механическое измельчение пищи, помогая разбивать её на удобные для глотания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зубов и их задача в пищеварении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— первые помощники в разрезании пищи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расположены спереди и служат для откусывания и разрезания пищи на мелкие удобные кусочки, начиная процесс механического измельчения.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— для разрывания и захвата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острые и прочные, используются для разрывания плотной или волокнистой пищи, помогая легче её пережевывать.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Премоляры — переход к размолу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Премоляры имеют широкую поверхность для растирания и измельчения пищи, подготавливая её к дальнейшему перевариванию.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Моляры — главные измельчители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Моляры обладают большой жевательной площадью, их задача — тщательно измельчать пищу, делая её готовой к пищеварению в желудке.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функции зубов у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число зубов каждого типа и их основную функцию в жевании и обработке пищи.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зубов выполняет специализированную функцию для эффективного пережёвывания пищи.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8 класс»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языка в пищеварении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языка расположены сосочки, чувствительные к четырём основным вкусам — сладкому, солёному, кислому и горькому, что помогает оценивать качество пищи.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сосочки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состоит из множества мышечных волокон, которые позволяют ему изменять форму и перемешивать пищу во рту, способствуя формированию пищевого комка.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структура языка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активно участвует в проталкивании пищевого комка к глотке, обеспечивая плавное и безопасное начало акта глотания.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глотании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и состав слюны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содержит ферменты, воду, слизь и вещества, защищающие ротовую полость от бактерий, а также облегчает процесс глотания.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три пары крупных слюнных желез: околоушные, подчелюстные и подъязычные, которые обеспечивают постоянное выделение слюны.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слюны в течение суток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слюны увеличивается во время приёма пищи и зависит от физической активности и эмоционального состояния человека.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выработка приходится на дневное время, что связано с интенсивным приёмом пищи и активностью.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2023 год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пищи в ротовой полости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схема механической и химической подготовки пищи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склеивает частички в однородный пищевой комок, что облегчает его продвижение вниз по пищеварительному тракту.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обработка пищи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режут и дробят пищу, уменьшая её размер и облегчая дальнейшее переваривание.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эффективно перемешивает пищу с слюной, обеспечивая равномерное увлажнение и формирование комка.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расщепление: действие фермента амилазы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Слюнная амилаза — фермент, который начинается расщеплять крахмал уже в ротовой полости, превращая его в более простые сахара, такие как мальтоза, поддерживая первоначальное пищеварение.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происходит на поверхности пищевого комка во время жевания, что позволяет ферменту эффективно контактировать с крахмалом, облегчая переваривание дальше в желудке.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химическое расщепление крахмала способствует быстрому усвоению энергии организмом, так как сахарозы легче всасываются в кишечнике, чем сложные углеводы.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работает только во влажной среде слюны и прекращает активность при попадании в кислую среду желудка, что обеспечивает временную и локальную функцию фермента.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расщепления крахмала амилазой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происходит тщательное пережёвывание, тем выше эффективность действия слюнной амилазы и расщепление крахмала.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демонстрирует, что максимальная активность амилазы достигается при продолжительном жевании, что важно для эффективного химического пищеварения.
</a:t>
            </a:r>
            <a:endParaRPr lang="en-US" sz="133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для 8 класса, 2022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 глотка отвечает за прохождение пищевого комка, предотвращая попадание пищи в дыхательные пути благодаря координированной работе мышц и рефлекторных механизмов.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Глотка: анатомические особенности и функции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— это короткий трубчатый орган длиной около 12 см, соединяющий ротовую полость с пищеводом и проходящий через шейный отдел. Она состоит из мышечной и слизистой тканей.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глотания: этапы и контроль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пищевого комка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собирает и перемешивает пищу со слюной, формируя компактный комок для удобного продвижения.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комка в глотку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подталкивает пищевой комок назад в глотку, запускается рефлекторный процесс глотания.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носовой полости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небо поднимается, предотвращая проникновение пищи в носовую полость.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дыхательных путей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Надгортанник опускается, закрывая вход в трахею, обеспечивая безопасность прохождения пищи в пищевод.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акта глотания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физиологического процесса глотания по данным анатомии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Пищевод: строение и функции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представляет собой около 25 см мышечной трубки, покрытой слизистой оболочкой, которая защищает внутренние стенки от повреждений во время прохождения пищи.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пищевода заключается не только в транспортировке пищи, но и в предотвращении её обратного возврата благодаря нижнему пищеводному сфинктеру.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содержит продольные и кольцевидные мышцы, которые синхронно сокращаются, обеспечивая перемещение пищевого комка к желудку через перистальтические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продвижения пищи по пищеводу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Перистальтические сокращения и характер пищи влияют на скорость прохождения: твердая пища движется медленнее из-за необходимости тщательного смещения.
</a:t>
            </a:r>
            <a:endParaRPr lang="en-US" sz="135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Бар-график подчёркивает, что текстура пищи существенно влияет на время транспортировки, что важно учитывать при проблемах с глотанием.
</a:t>
            </a:r>
            <a:endParaRPr lang="en-US" sz="148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физиологии пищеварения,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пищевода и причины возникновения изжоги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изжоги включают переедание, частое употребление газированных напитков и острой еды. Профилактика состоит в сбалансированном питании и избегании провоцирующих факторов.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защищён сфинктером, который препятствует возврату желудочной кислоты. Нарушения его работы вызывают кислотный рефлюкс, что приводит к жжению и дискомфорту.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расстройства верхних отделов: симптомы и причины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Стоматит — воспаление слизистой рта, часто вызванное инфекциями или травмой, сопровождается болью и затруднением при приёме пищи.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Фарингит — воспаление глотки, может возникать из-за вирусных или бактериальных инфекций, сопровождается болью при глотании и общей слабостью.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Гастроэзофагеальный рефлюкс — обратный ток желудочной кислоты в пищевод, проявляется жжением, болью и неприятным запахом изо рта, усугубляется стрессом и неправильным питанием.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Рот, глотка и пищевод: фундамент здоровья пищеварения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полость, глотка и пищевод выполняют незаменимую функцию начальных этапов пищеварения. Их здоровье обеспечивает правильное усвоение пищи и предотвращает осложнения.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2026-05-08T23:36:18Z</dcterms:created>
  <dcterms:modified xsi:type="dcterms:W3CDTF">2026-05-08T23:36:18Z</dcterms:modified>
</cp:coreProperties>
</file>