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Рыбные ресурсы: значение для природы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— источник жизни и богатства для природы и миллионов людей.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Рыбные ресурсы — это все виды водных обитателей, используемые человеком. Рыболовство практикуется более 40 тысяч лет, служа пищей, инструментом и частью культурных традиций.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рыбные ресурсы и их роль в истории человечества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Промысловые рыбы, такие как треска и лосось, являются главными объектами коммерческого вылова благодаря высокому спросу и питательной ценности.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Моллюски, например, устрицы и мидии, широко используются в пище и представляют важную экономическую группу в прибрежных районах.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Ракообразные, включая креветок и крабов, ценятся за вкус и коммерческий потенциал, активно выращиваются и добываются в природных зонах.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месту обитания выделяют морских, пресноводных и проходных рыб, отличающихся средой жизни и биологическими особенностями.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рыбных ресурсов: основные группы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Атлантика — ключевой промысловый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Норвежское, Баренцево и Северное моря славятся большим разнообразием промысловых рыб. Холодные воды создают благоприятные условия для их размножения и роста.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Тихоокеанское побережье: Япония, Россия, США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Тихого океана обеспечивают богатейшие запасы рыбы, особенно лососевых и сельдеобразных видов, поддерживая крупные рыболовные отрасли на этих территориях.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и Охотское моря — важные локальные акватории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моря характеризуются уникальными экосистемами и важны для регионального рыболовства, сочетающего традиционные и современные методы промысла.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районы мирового рыболовства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 крупнейший вылов рыбы странами мира в миллионах тонн и их доля от мирового улова.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лидер по количеству добычи, обеспечивая более трети мирового улова рыбы.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FAO,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Топ-5 стран по добыче рыбы в 2022 году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рыбы обитают в соленой воде и снижают активность при низких температурах, например, треска и сардина предпочитают северные моря.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рыбы живут в реках и озерах, адаптированы к меньшей солености и меняющейся температуре, среди них карп и щука.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Проходные рыбные виды, такие как лосось, проводят жизнь между морем и пресной водой, возвращаясь в реки для нереста.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промысловых рыб: основные особенности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содержит белок высокого качества, Омега-3 жирные кислоты и витамины D и B12, необходимые для здоровья и развития организма.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трёх миллиардов людей зависят от рыбы как основного источника белка, а регулярное её потребление способствует укреплению иммунитета.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 рыб и морепродуктов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59 миллионов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по всему миру заняты в рыболовстве, что делает отрасль важным источником рабочих мест и доходов.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рыбный фонд, 2023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Рыбная промышленность поддерживает множество сфер — от добычи до переработки и торговли, принося странам миллиарды долларов.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1990-х годов вылов стабилизировался на уровне около 90 млн тонн из-за ограничений и ресурсных проблем.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вылова замедлился под влиянием усилий по сохранению и управлению рыбными запасами.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статистика рыболовства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мирового вылова рыбы (1960–2020 гг.)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Перелов рыбы, возникающий при превышении допустимых норм вылова, снижает численность популяций и нарушает экосистемный баланс.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и браконьерство усугубляют ситуацию, а изменения климата вызывают сдвиги ареалов и ухудшают условия обитания рыб.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для рыбных ресурсов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снижения численности рыб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разнообразия видов рыб ведёт к нарушению баланса в пищевых цепях как в морских, так и в пресноводных экосистемах, отрицательно влияя на всю среду обитания.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исчезновения таких видов, как китайский веслонос и осётр, угрожает стабильности экосистем и вызывает необратимые изменения в природных сообществах.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рыболовства негативно отражается на традиционных способах жизни некоторых народов, а также ухудшает условия существования животных, зависящих от рыб в качестве пищи.
</a:t>
            </a:r>
            <a:endParaRPr lang="en-US" sz="13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 принципы устойчивого регулирования промысла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рационального управления рыбными ресурсами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разведения рыбы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 использует специализированные бассейны и фермы для выращивания различных видов рыб и моллюсков. Это позволяет контролировать условия и повышать продуктивность без вреда для природы.
</a:t>
            </a:r>
            <a:endParaRPr lang="en-US" sz="1337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аквакультуры для рынка и экологии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рыбы на фермах снижает нагрузку на дикие популяции и создаёт новые рабочие места. Более половины потребляемой рыбы теперь поступает именно из таких хозяйств.
</a:t>
            </a:r>
            <a:endParaRPr lang="en-US" sz="1337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Аквакультура: выращивание рыбы человеком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30 лет объём аквакультуры значительно вырос, в то время как вылов дикой рыбы остался примерно на том же уровне.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аквакультуры обеспечивает более половины мирового рынка рыбы, помогая снизить давление на природные запасы.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FAO,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роста аквакультуры и традиционного промысла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76729"/>
            <a:ext cx="542225" cy="481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76728"/>
            <a:ext cx="542227" cy="48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534" y="1838326"/>
            <a:ext cx="488936" cy="5587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рыб: ключевые примеры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Черноморская белуга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осетра страдает из-за браконьерства и разрушения мест нереста, количество особей стремительно сокращается.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сельскохозяйственные отходы ухудшают качество воды, угрожая выживанию европейского угря и других видов.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Незаконный вылов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является серьёзной причиной уменьшения популяций стерляди и сахалинской семги в естественной среде.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редких видов требует согласованных усилий разных стран и внедрения общих программ охраны.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Правовое регулирование и охрана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квот, запретов на вылов редких видов и создание охраняемых территорий уменьшают нагрузку на природные популяции и способствуют их восстановлению.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экологическое просвещение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программы для молодёжи и местных сообществ повышают осведомлённость о важности охраны рыбных ресурсов и стимулируют ответственное поведение.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по сохранению рыбных ресурсов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 позволяет отслеживать рыболовные суда и предотвращать незаконный вылов в реальном времени, повышая эффективность контроля.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Биотелеметрия помогает изучать миграцию и численность рыб, обеспечивая точные данные для разработки охранных мер.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способствуют выявлению уязвимых популяций и позволяют разрабатывать программы по их защите и восстановлению.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искусственного воспроизводства поддерживают численность видов, адаптируя рыбу к условиям изменения климата и среды.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 и технологий в сохранении рыбных ресурсов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трески в Исландии
</a:t>
            </a:r>
            <a:pPr algn="l" indent="0" marL="0">
              <a:lnSpc>
                <a:spcPct val="100000"/>
              </a:lnSpc>
              <a:buNone/>
            </a:pPr>
            <a:r>
              <a:rPr lang="en-US" sz="4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строгим квотам и научному контролю в Исландии удалось увеличить популяцию трески, что положительно сказалось на экосистеме и экономике региона.
</a:t>
            </a:r>
            <a:endParaRPr lang="en-US" sz="1140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сельди в Баренцевом море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лицензирования и ограничения вылова помогли стабилизировать и увеличить количество сельди, важной для промышленного и экологического баланса.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лосося в реку Колумбия, США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зарыбление и восстановление нерестилищ позволили успешно реинтегрировать лосося в природную среду реки, улучшив биоразнообразие.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примеры восстановления рыбных запасов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2025 — Увеличение глобального спроса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спроса на белок будут усиливать давление на водные экосистемы и ресурсы для промысла.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 — Последствия климатических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 и смещение ареалов рыб влияют на доступность ресурсов и требуют адаптивных подходов.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2035 — Развитие устойчивых акваферм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внедрение инновационных методов аквакультуры поможет снизить нагрузку на дикие популяции рыб.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2040 — Повышение экологической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сознание и законы будут способствовать бережному отношению к водным биоресурсам и поддержке охраны природы.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вызовы будущего рыбных ресурсов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сохранение рыбных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Рыбные ресурсы важны для питания и экосистем. Современные методы управления, аквакультура и наука помогут охранять запасы рыбы для будущих поколений и природы.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2026-05-08T18:34:01Z</dcterms:created>
  <dcterms:modified xsi:type="dcterms:W3CDTF">2026-05-08T18:34:01Z</dcterms:modified>
</cp:coreProperties>
</file>