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формирования культуры безопасности личности в современной среде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сегодня — это привычка, которую нужно осознанно формировать.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культура безопасности особенно важна десятиклассникам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подросток чаще действует самостоятельно: в городе, в сети, на транспорте и дома. Именно поэтому безопасность становится не только набором правил, но и частью личной ответственности, гражданской зрелости и повседневного выбора.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начинается со знания опасностей, понимания их причин и умения заранее видеть риск в обычной ситуации.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основу составляют осознанность, самоконтроль, дисциплина и ответственность, позволяющие выбирать не удобное, а безопасное действие.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безопасное поведение становится нормой: человек не просто реагирует на угрозу, а умеет предупреждать 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культуры безопасности личности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транспорт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ежедневно сталкивается с плотным движением, переходами, общественным транспортом и множеством отвлекающих факторов. Здесь особенно важны внимание, предсказуемость и соблюдение правил.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 социальная среда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Онлайн-общение, смартфон и постоянный поток информации создают новые риски. К ним добавляются обычные бытовые ситуации, поэтому безопасное поведение требуется в любой обстановке.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современной среды обитания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возникают в разных сферах одновременно, поэтому важно уметь быстро переключать внимание и оценивать обстановку.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чаще связана не с одной сферой, а с сочетанием факторов и автоматическими действиями.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рисков в жизни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МЧС России и школьных профилактических программ.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не в самом риске, а в ошибке оценки ситуации: импульсивность, давление группы и уверенность в собственной неуязвимости усиливают опасность.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ОБЗР и профилактической педагогики.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необдуманный шаг может запустить цепочку опасных последствий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 и уровень опасности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угроза возрастает там, где снижаются внимание и самоконтроль.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привычные действия без контроля внимания и проверки последствий.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МЧС России и школьные профилактические программы.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безопасное поведение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отражает переход от знания правила к устойчивой привычке и безопасному действию.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пример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перенимает режим, осторожность на улице, правила обращения с огнем, электричеством и привычку не игнорировать опасные сигналы.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требования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взрослые действуют согласованно, подросток легче усваивает безопасные нормы и реже принимает рискованные решения.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разбор ситуаций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бытовых и уличных случаев помогает связать правило с реальной жизнью и увидеть последствия необдуманных поступков.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культуры безопасности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ОБЗР, инструктажи и тренировки эвакуации помогают школьнику не просто знать правила, а понимать, как действовать при пожаре и других ЧС.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конкретных случаев, межпредметные связи и практические задания учат распознавать опасность, анализировать ошибки и выбирать правильную последовательность действий.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школа становится местом перехода от теории к самостоятельности: безопасное поведение здесь отрабатывается как жизненный навык.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пространство обучения безопасной жизнедеятельности
</a:t>
            </a:r>
            <a:endParaRPr lang="en-US" sz="24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этих навыков требует не только знания правил, но и регулярной практики в учебных и жизненных ситуациях.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прочная безопасность строится на сочетании анализа риска и самодисциплины; остальные умения усиливают их в конкретных обстоятельствах.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составляют основу безопасной личности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ОБЗР и профилактических программ МЧС России; без датировки.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Сообщение, которое выглядит слишком убедительно
</a:t>
            </a:r>
            <a:pPr algn="l" indent="0" marL="0">
              <a:lnSpc>
                <a:spcPct val="90000"/>
              </a:lnSpc>
              <a:buNone/>
            </a:pPr>
            <a:r>
              <a:rPr lang="en-US" sz="35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появляется просьба срочно перейти по ссылке и подтвердить данные. Внимательный школьник замечает странный адрес, не открывает вложение и проверяет отправителя через официальный канал. Такой паузы часто достаточно, чтобы не потерять доступ к аккаунту и личным данным.
</a:t>
            </a:r>
            <a:endParaRPr lang="en-US" sz="861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личная переписка становится публичной
</a:t>
            </a:r>
            <a:pPr algn="l" indent="0" marL="0">
              <a:lnSpc>
                <a:spcPct val="90000"/>
              </a:lnSpc>
              <a:buNone/>
            </a:pPr>
            <a:r>
              <a:rPr lang="en-US" sz="36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неосторожное фото, отправленное «только своим», быстро уходит дальше без согласия владельца. Подросток, понимающий ценность приватности, ограничивает публикации, использует настройки конфиденциальности и не размещает лишнюю информацию о школе, маршрутах и документах.
</a:t>
            </a:r>
            <a:endParaRPr lang="en-US" sz="866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7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аккаунта начинается с простых привычек
</a:t>
            </a:r>
            <a:pPr algn="l" indent="0" marL="0">
              <a:lnSpc>
                <a:spcPct val="90000"/>
              </a:lnSpc>
              <a:buNone/>
            </a:pPr>
            <a:r>
              <a:rPr lang="en-US" sz="36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пароль, двухфакторная аутентификация и проверка источников делают вход в профиль менее уязвимым. Если приходит подозрительное сообщение, безопаснее остановиться и перепроверить информацию, чем действовать сразу и дать мошеннику доступ к переписке, фото и контактам.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 в жизни школьника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93" y="1716712"/>
            <a:ext cx="284438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848" y="1716712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и маршрут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освещённые участки дороги и заранее планируйте путь. Предсказуемое движение и заметность для водителей снижают риск ошибок и помогают избежать опасных ситуаций.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без отвлечения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улицы и посадке в транспорт не отвлекайтесь на экран. Внимание должно быть сосредоточено на сигналах, разметке, дверях и движении вокруг.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лишних помех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опасных зонах лучше отказаться от наушников и громкой музыки. Слух помогает вовремя заметить приближающийся транспорт, предупреждение прохожих и изменение обстановки.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в транспорте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дистанцию, держитесь за поручни и не совершайте резких движений. Спокойное и последовательное поведение уменьшает вероятность падения, травм и конфликтов.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и в транспорте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меняется среда, тем выше цена рассеянного внимания и привычки доверять первому впечатлению без проверки.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связан не только с новыми угрозами, но и с их наложением на прежние риски; значит, безопасность должна быть постоянно актуализирована.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риски в современной среде обитания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экспертная схема на основе общих тенденций цифровой и социальной безопасности; без количественной статистики.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как элемент культуры безопасности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действие — быстро оценить обстановку, исключить продолжающееся воздействие опасного фактора и вызвать экстренные службы. Спокойствие и точность важнее поспешности, потому что они помогают не усугубить состояние пострадавшего.
</a:t>
            </a:r>
            <a:endParaRPr lang="en-US" sz="1098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нужно определить, в сознании ли человек, есть ли дыхание и сильное кровотечение. Эта краткая проверка позволяет выбрать правильный алгоритм и понять, нужна ли немедленная помощь до приезда медиков.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бытовых травмах школьник должен уметь остановить кровь, обработать ожог без грубых ошибок, помочь занять безопасное положение и не давать пострадавшему лишних движений. Простые действия снижают риск осложнений.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первой помощи особенно ценен там, где рядом нет специалистов: на улице, в школе, в транспорте или дома. Он превращает свидетеля происшествия в человека, способного реально помочь.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чрезвычайной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9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типовых рекомендациях по безопасности для школьников и правилах поведения при ЧС.
</a:t>
            </a:r>
            <a:endParaRPr lang="en-US" sz="26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профилактики и их результат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эффективна тогда, когда правило регулярно повторяется, проверяется на практике и поддерживается в семье и школе.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Лучшую защиту дают не разовые напоминания, а системная профилактика, объединяющая знания, привычки и регулярную отработку поведения.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России; материалы системы образования.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ответственность и взаимопомощь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ответственность проявляется в готовности заметить чужую беду, позвать взрослого, сообщить о конфликте или травме и не проходить мимо буллинга, дезориентации и явных признаков неблагополучия.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должна оставаться безопасной: сначала оценивают обстановку, исключают угрозу себе и только затем поддерживают пострадавшего. Это делает помощь не импульсивной, а действительно полезной.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усиливается, когда знание существует отдельно от повседневной привычки проверять ситуацию и выбирать безопасный вариант действий.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— не отсутствие информации, а слабая связь между пониманием опасности и реальным поведением в обычной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барьеры формирования культуры безопасности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и профилактических материалов; без датировки.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как признак зрелой и ответственной личности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безопасности показывает, умеет ли человек не только знать правила, но и применять их спокойно, последовательно и ответственно. Для десятиклассника это важный шаг к самостоятельной взрослой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2026-05-21T06:08:19Z</dcterms:created>
  <dcterms:modified xsi:type="dcterms:W3CDTF">2026-05-21T06:08:19Z</dcterms:modified>
</cp:coreProperties>
</file>