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Природно-хозяйственные зональные и азональные системы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одних местах выращивают хлеб, в других добывают ресурсы, а где-то развивают транспорт и туризм.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осадки, рельеф и вода задают разные условия жизни и работы. Поэтому в тундре и пустыне хозяйство одно, в степи другое, а в горах и у морей — третье. Природа напрямую влияет на население, дороги и отрасли.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территории России и мира различаются по хозяйству
</a:t>
            </a:r>
            <a:endParaRPr lang="en-US" sz="232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природно-хозяйственная система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природно-хозяйственной системе природные условия связаны с людьми и их занятиями. Учитываются климат, воды, почвы, рельеф, полезные ископаемые и степень освоенности.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поселения, транспорт и производство, потому что они «привязывают» хозяйство к конкретной территории. От этого меняются маршруты, рабочие места и способы использования ресурсов.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сельскохозяйственные районы, промышленные узлы, речные долины, горные территории и курортные зоны. Такие системы показывают, как природа и хозяйство работают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экватора обычно сокращаются сроки вегетации и становится меньше видов растений, которым хватает тепла и влаги.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общую тенденцию: холод и суровость условий усиливаются к полюсам, поэтому меняются природные зоны и хозяйственные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школьная географическая закономерность зональности; точные численные данные для единой шкалы отсутствуют (качественный пример).
</a:t>
            </a:r>
            <a:endParaRPr lang="en-US" sz="76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Зональность: как меняются природные условия от экватора к полюсам
</a:t>
            </a:r>
            <a:endParaRPr lang="en-US" sz="24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жизнь рядом с вечной мерзлотой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на севере, где холод сковывает почву. Здесь встречаются мхи, лишайники и низкорослые кустарники. Для местного населения важны сезонные циклы, а одним из традиционных занятий было оленеводство.
</a:t>
            </a:r>
            <a:endParaRPr lang="en-US" sz="95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лесные ресурсы и промышленные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 связана с хвойными лесами. Из леса получают древесину и другие ресурсы, а также развиваются связанные с ним производства. Поэтому хозяйство часто включает лесозаготовку и деревообработку, а также сбор природных материалов.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мягкий «весенний старт»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отличаются теплыми периодами и плодородными почвами, благодаря которым здесь успешно растят зерновые культуры. Наиболее подходят площади с черноземами. Часто выращивают пшеницу, подсолнечник и другие растения, а также развивают животноводство.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зональных систем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1084" y="2477750"/>
            <a:ext cx="153493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и того, какие виды хозяйства лучше подходят для каждой зоны.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зоны дают условия для земледелия и плотного хозяйственного освоения, другие — для специализаций, зависящих от ресурсов и дефицита 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природным зонам России (школьная география).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хозяйственная специализация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Азональные системы: зависимость от местных условий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высоты и крутизны меняются климат и растительность. Поэтому рядом могут встречаться садовые участки, пастбища и каменистые зоны, а хозяйство подстраивается под рельеф.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влияет на занятия людей: появляются порты, рыболовство, торговля и туризм. При этом штормы и размыв берегов делают территорию уязвимой.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задают главные работы и инфраструктуру. Даже в пределах одной природной зоны условия могут отличаться из‑за состава пород и способа добычи ресурсов.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приносит пресную воду и формирует удобные пути сообщения. Поймы становятся плодородными, а вдоль русел нередко размещаются поселения и хозяйственные районы.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хозяйственная система территории
</a:t>
            </a:r>
            <a:endParaRPr lang="en-US" sz="214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связей: природа и ресурсы — выбор занятий — расселение и транспорт — развитие отраслей — изменение ландшафта.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природные условия меняются с высотой: становится холоднее, и поястость растительности и животных проявляется особенно заметно. На нижних склонах часто выбирают места для садов и земледелия, выше — пастбища.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располагаются каменистые территории и снежники, а это влияет на хозяйство и маршруты. В горах развивают туризм, лесное хозяйство, добычу руд и гидроэнергетику, но опасности (лавины, оползни) усложняют строительство.
</a:t>
            </a:r>
            <a:endParaRPr lang="en-US" sz="1181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яркий пример азональной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пресную воду, удобные транспортные пути и плодородные поймы. Кроме того, наличие подходящих условий позволяет строить гидроэлектростанции и обеспечивать энергией хозяйство.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крупных рек часто появляются города, сельскохозяйственные районы и промышленные центры. Для России характерны хозяйственные районы вдоль Волги, Оби, Енисея, Лены и Дона.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реки создают и риски: половодье может затапливать территории, вода бывает загрязнена, разрушаются берега. Также снижается количество рыбы, если нарушается состояние водных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 их хозяйственное значение
</a:t>
            </a:r>
            <a:endParaRPr lang="en-US" sz="28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заселёнными обычно оказываются территории с тёплым климатом и удобными землями: там легче строить жильё, дороги и получать урожай.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прямую зависимость расселения от пригодности природных условий: тепла, воды и возможности хозяйственной 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значений из школьных учебных курсов географии; относительная шкала (без привязки к конкретному году).
</a:t>
            </a:r>
            <a:endParaRPr lang="en-US" sz="91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население размещается наиболее и наименее плотно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1734" y="1771425"/>
            <a:ext cx="2918932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вода, рельеф и почвы определяют, что выгодно производить на территории и насколько сложно там строить и работать. Полезные ископаемые и транспорт задают специализацию и связи с другими районами.
</a:t>
            </a:r>
            <a:endParaRPr lang="en-US" sz="1182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фактор влияет на доступность ресурсов и логистику, тем заметнее он отражается в отраслевой специализации территории.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программы школьной географии о факторах размещения хозяйства.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хозяйства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288" y="1652950"/>
            <a:ext cx="320175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распашка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территорию, люди сокращают лесные массивы и расширяют посевы. Меняется микроклимат, почва быстрее высыхает, а растения и животные теряют привычные места обитания.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изменение вод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болота осушают и прокладывают каналы, меняется режим рек и подземных вод. Это влияет на растительность и может усиливать засухи или подтопления в других местах.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и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застройка меняют рельеф, повышают нагрузку на почвы и усиливают шум и загрязнение. На новых территориях растительность часто замещается искусственными покрытиями.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загрязнение и 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земли приводит к эрозии почв и ухудшению качества воды и воздуха. Чтобы снизить ущерб, создают заповедники, национальные парки и заказники.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природу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определяют быт и хозяйство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тундра отличаются низкими температурами, коротким летом, сильными ветрами и вечной мерзлотой. Население расселено неравномерно, потому что многие работы возможны только в тёплый сезон.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и как обеспечивают жизнь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связано с добычей нефти, газа, руд, рыболовством и оленеводством. Для снабжения используют северный завоз, сезонные дороги, а также речной и морской транспорт. Строительство и земледелие здесь особенно затруднены.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районы: суровые условия и особое хозяйство
</a:t>
            </a:r>
            <a:endParaRPr lang="en-US" sz="2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сельском хозяйстве важно не только тепло, но и сроки созревания, доступность влаги и плодородие. При дефиците воды приходится применять орошение.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каждая отрасль сильнее всего «тянет» свой набор природных условий, поэтому районы со схожей природой часто имеют похожую специализацию.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иллюстрация по зависимости видов деятельности от факторов природы (относительные значения).
</a:t>
            </a:r>
            <a:endParaRPr lang="en-US" sz="971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 отраслей хозяйства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объединяют порты, рыболовство, судостроение, торговлю и туризм. Близость моря облегчает обмен товарами и людей, поэтому здесь чаще возникают крупные транспортные узлы.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территориях нередко развиваются промышленные центры: из-за доступности перевозок и сырья. Кроме того, удобнее поддерживать связь с соседними районами и странами.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побережья уязвимы к штор- мам и размыву берегов. При подъёме уровня моря территория может становиться менее пригодной для строительства и хозяйства.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морской воды также отражается на рыболовстве и качестве отдыха. Поэтому важны санитарные меры, контроль стоков и бережное использование прибрежных зон.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 как особые азональные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049" y="2477750"/>
            <a:ext cx="274900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системы «меняются» по широте, а азональные зависят от конкретного места. Из-за этого две территории могут относиться к одной природной зоне, но по хозяйству отличаться.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природу и хозяйство нельзя объяснять только «широтой»: место и ресурсы тоже играют решающую роль.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курса школьной географии о зональности и азональности.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и азональные системы: главное отличие
</a:t>
            </a:r>
            <a:endParaRPr lang="en-US" sz="25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освоения территорий и пути решения
</a:t>
            </a:r>
            <a:endParaRPr lang="en-US" sz="234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 и природоохранных мер при интенсивном освоении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зональных и азональных систем помогает выбирать места для жилья, дорог, заводов, полей и зон отдыха. Так снижают вероятность ошибок, когда стройка или хозяйство попадают в «трудные» условия.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учесть природные особенности, легче предусмотреть риски: наводнения, засухи, оползни, снежные лавины и дефицит воды. Это помогает планировать защитные меры и режим использования территории.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знания нужны не только географам. Они важны строителям, аграриям, транспортным специалистам и экологам, потому что каждый вид деятельности зависит от климата, рельефа, вод и почв.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природные системы — ключевой пример связи природы и хозяйства. Они показывают, почему одни территории «подталкивают» земледелие, а другие — добычу ресурсов или туризм.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учитывать природные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природа и хозяйство образуют единую систему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системы отражают закономерную смену условий от экватора к полюсам, а азональные — местные особенности. Климат, почвы, воды, рельеф и ресурсы определяют занятия людей и требуют бережного отношения.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2026-05-11T18:59:40Z</dcterms:created>
  <dcterms:modified xsi:type="dcterms:W3CDTF">2026-05-11T18:59:40Z</dcterms:modified>
</cp:coreProperties>
</file>