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Великой французской революции и её европейского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изменила Францию и повлияла на всю Европу, затронув свободы и права.
</a:t>
            </a:r>
            <a:endParaRPr lang="en-US" sz="3645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XVIII века Франция столкнулась с экономическим кризисом и социальной несправедливостью. Рост налогов и влияние идей Просвещения способствовали формированию среды для перемен.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историческая обстановка революционных событий
</a:t>
            </a:r>
            <a:endParaRPr lang="en-US" sz="285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во Франции до революции и их особенности
</a:t>
            </a:r>
            <a:endParaRPr lang="en-US" sz="2134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сословие: духовенство и его привилегии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обладало значительными привилегиями и освобождалось от налогов, что рассматривалось третьим сословием как несправедливость и усугубляло социальное напряжение.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сословие: дворянство с политическим влиянием
</a:t>
            </a:r>
            <a:pPr algn="ctr" indent="0" marL="0">
              <a:lnSpc>
                <a:spcPct val="100000"/>
              </a:lnSpc>
              <a:buNone/>
            </a:pPr>
            <a:r>
              <a:rPr lang="en-US" sz="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 контролировали земельную собственность и имели права на управление, однако многие из них поддерживали свои привилегии, игнорируя бедность народа.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сословие: народ без политических прав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сословие, включавшее крестьян, ремесленников и буржуазию, составляло подавляющее большинство и не имело реального представительства и защиты своих интересов.
</a:t>
            </a:r>
            <a:endParaRPr lang="en-US" sz="11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события, открывшие путь революции
</a:t>
            </a:r>
            <a:endParaRPr lang="en-US" sz="2784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Национального собрания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1789 года представители третьего сословия объявили себя Национальным собранием для подготовки новой конституции, заявив о представлении народа.
</a:t>
            </a:r>
            <a:endParaRPr lang="en-US" sz="1281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Бастилии – символ борьбы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июля 1789 года взятие крепости Бастилии потрясло королевское управление и стало символом начала народных вооружённых выступлений.
</a:t>
            </a:r>
            <a:endParaRPr lang="en-US" sz="1281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Волнения в провинциях Франции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стране охватили волнения: крестьяне разрушали поместья и требовали отмены феодальных повинностей, усиливая давление на власть.
</a:t>
            </a:r>
            <a:endParaRPr lang="en-US" sz="12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провозгласил равенство всех перед законом и неприкосновенность личности, став важным этапом в развитии гражданских свобод во Франции.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частной собственности и свободы слова была закреплена как фундамент государственности и справедливого правопорядка для всех граждан.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«Декларация» стала источником вдохновения для конституций многих стран, закрепляя принципы демократии и правового государства в Европе.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«Декларация прав человека и гражданина»: основные идеи
</a:t>
            </a:r>
            <a:endParaRPr lang="en-US" sz="26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1789 года женщины вышли на марш, требуя хлеба и справедливого распределения продуктов, демонстрируя влияние народа на политику.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марш на Версаль и его значение
</a:t>
            </a:r>
            <a:endParaRPr lang="en-US" sz="3188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вынудил короля переехать в Париж, сблизив его с народом и ограничив его абсолютную власть, что уменьшило влияние монархии.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движение женских масс стало важным сигналом силе общественного протеста и активности женщин в политических процессах.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вызвали рост недоверия к королевской власти и усилили революционные настроения среди горожан и крестьян.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1791 году Людовик XVI пытался бежать из страны, но был пойман, что подорвало доверие к монархии и усилило антикоролевские настроения.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попытки бегства к концу монархии
</a:t>
            </a:r>
            <a:endParaRPr lang="en-US" sz="3188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1792 году после народного восстания монархия была свергнута, и в сентябре была провозглашена первая французская республика, начавшая новую эпоху.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якобинского террора
</a:t>
            </a:r>
            <a:endParaRPr lang="en-US" sz="3144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января 1793 года: казнь Людовика XVI
</a:t>
            </a:r>
            <a:pPr algn="ctr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Приговоренный за измену король был обезглавлен, что ознаменовало радикализацию революции и её решительный разрыв с монархией.
</a:t>
            </a:r>
            <a:endParaRPr lang="en-US" sz="1397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1793–1794: период массовых репрессий
</a:t>
            </a:r>
            <a:pPr algn="r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Якобинская власть проводила аресты и казни по всей стране, подавляя оппозицию и контролируя различные слои общества.
</a:t>
            </a:r>
            <a:endParaRPr lang="en-US" sz="1307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 1794: падение Робеспьера
</a:t>
            </a:r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Максимилиан Робеспьер и его сторонники были арестованы и казнены, что завершило эпоху террора и открыло путь к новому этапу революции.
</a:t>
            </a:r>
            <a:endParaRPr lang="en-US" sz="1355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1793: казнь Марии-Антуанетты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Королева, символ старого режима, была казнена, укрепляя власть якобинцев и устрашая противников революции.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Яковинская диктатура: власть и её падение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контроль якобинцев
</a:t>
            </a:r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Якобинцы установили контроль над экономикой, вводили обязательный воинский призыв и коренными реформами пытались удержать страну в условиях войны.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Робеспьера и конец террора
</a:t>
            </a:r>
            <a:pPr algn="ctr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1794 году после внутреннего конфликта Робеспьер был свергнут и казнен, что стало началом ослабления репрессивного режима и стабилизации положения.
</a:t>
            </a:r>
            <a:endParaRPr lang="en-US" sz="14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 в Великой французской революции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принимали активное участие в протестах, таких как марш на Версаль, и выступали за улучшение условий жизни и равные права в обществе.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Олимпия де Гуж в 1791 году изложила «Декларацию прав женщины», усиливая требования гендерного равенства и участие женщин в политических процессах.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сословий и феодальных привилегий устранена — все граждане получили равные права и обязанности, что стало основой новой социальной структуры общества.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преобразования во Франции после революции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законы, обеспечивающие основные гражданские права, включая свободу слова и защиту собственности, что укрепило правовую систему.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реформа расширила доступ к знаниям, были открыты государственные школы, что повысило уровень грамотности и информированности населения.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Принята метрическая система и новый революционный календарь, символизирующие переход к рациональному и светскому обществу, отвергающему старые традиции.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европейских стран на революцию во Франции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Монархические государства Европы усилили контроль над информацией, стремясь подавить распространение идей свободы и равенства, опасаясь революционных волнений на своих территориях.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странах возникли общества и движения, выступающие за отмену крепостного права и расширение гражданских прав, что стало началом важных политических изменений.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войны Франции и изменения в Европе
</a:t>
            </a:r>
            <a:endParaRPr lang="en-US" sz="2444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Вальми (1792) — важная победа новой республики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битве при Вальми французские войска успешно отразили атаку коалиции Австрии и Пруссии, что вдохновило на дальнейшее сопротивление и укрепило позиции революционного правительства.
</a:t>
            </a:r>
            <a:endParaRPr lang="en-US" sz="1081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при Флерюсе (1794) — расширение влияния Франции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боя у Флерюса французская армия закрепила свои успехи, что позволило контролировать новые территории и усилило международный авторитет республики.
</a:t>
            </a:r>
            <a:endParaRPr lang="en-US" sz="1118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национального самосознания в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вызвали пробуждение национального духа у разных народов, способствуя формированию идей национальной независимости и гражданской идентичности вне Франции.
</a:t>
            </a:r>
            <a:endParaRPr lang="en-US" sz="11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принципы вдохновили развитие либерализма и республиканизма, что изменило политический ландшафт многих европейских стран.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и равенства стали основой для появления движений, выступающих за права человека и демократические преобразования.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Германии, Италии и Польше возникли тайные организации и общества, борющиеся за национальное единство и политические реформы.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идей революции в Европе
</a:t>
            </a:r>
            <a:endParaRPr lang="en-US" sz="2997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реформы и восстания под влиянием революции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60750" y="1168256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века: Реформы в итальянских государствах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итальянские княжества ввели новые законы по улучшению образования и гражданских прав под влиянием революционных идей Франции.
</a:t>
            </a:r>
            <a:endParaRPr lang="en-US" sz="1395" dirty="0"/>
          </a:p>
        </p:txBody>
      </p:sp>
      <p:sp>
        <p:nvSpPr>
          <p:cNvPr id="11" name="Text 3"/>
          <p:cNvSpPr txBox="1"/>
          <p:nvPr/>
        </p:nvSpPr>
        <p:spPr>
          <a:xfrm>
            <a:off x="3274775" y="687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1807–1808: Отмена крепостного права в Пруссии
</a:t>
            </a:r>
            <a:pPr algn="r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Прусское правительство реформировало социально-экономические отношения, освобождая крестьян от крепостной зависимости, что стало важным шагом к модернизации страны.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3272800" y="2182316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1790–1820 гг.: Восстания в Польше и Италии
</a:t>
            </a:r>
            <a:pPr algn="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Национально-освободительные движения в этих странах боролись за независимость и политическую свободу, вдохновляясь принципами революции.
</a:t>
            </a:r>
            <a:endParaRPr lang="en-US" sz="1399" dirty="0"/>
          </a:p>
        </p:txBody>
      </p:sp>
      <p:sp>
        <p:nvSpPr>
          <p:cNvPr id="13" name="Text 5"/>
          <p:cNvSpPr txBox="1"/>
          <p:nvPr/>
        </p:nvSpPr>
        <p:spPr>
          <a:xfrm>
            <a:off x="6560750" y="3274394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века: Революционные движения в Германии и Испании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активизировались либеральные силы, требующие конституций и расширения прав граждан, что в дальнейшем повлияло на политическое развитие региона.
</a:t>
            </a:r>
            <a:endParaRPr lang="en-US" sz="12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8823" y="1226375"/>
            <a:ext cx="2616203" cy="286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456125"/>
            <a:ext cx="4808100" cy="13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1799 году Наполеон Бонапарт совершил государственный переворот, положив начало эпохе Консулата, который завершил радикальный этап революции и ввёл более авторитарное управление.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8442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революции и приход к власти Наполеона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3104325"/>
            <a:ext cx="4162200" cy="11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властью Наполеона начались серии военных кампаний, известные как Наполеоновские войны, которые значительно изменили политическую карту Европы и её судьбу.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
</a:t>
            </a:r>
            <a:pPr algn="ctr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статей содержал кодекс, систематизировавший гражданское право и облегчая единообразное применение законов в разных странах.
</a:t>
            </a:r>
            <a:endParaRPr lang="en-US" sz="578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стал моделью для современных правовых систем и способствовал распространению светских законов, закрепляющих равенство перед законом.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документы Франции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революции на Францию и Европу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символы и патриотическая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породила символы, такие как национальный флаг триколор и гимн Марсельеза, которые объединили общество и выразили дух эпохи. Патриотические песни и карикатуры стали обычным явлением.
</a:t>
            </a:r>
            <a:endParaRPr lang="en-US" sz="1716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искусстве и общественной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расцвёл классицизм, отражая идеалы разума и порядка. Архитектура и мода адаптировались к новому обществу, а гражданские праздники укрепили национальное сознание.
</a:t>
            </a:r>
            <a:endParaRPr lang="en-US" sz="16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стимулировала рост национальных движений, которые стремились к самоопределению и современной государственности.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революции для стран Европы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к отказу от абсолютной монархии привела к созданию парламентских систем и формированию основ демократии.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идеи правового государства и расширение участия граждан в политике стали фундаментом современной европейской цивилизации.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революция: фундамент современной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французская революция сформировала основные принципы современного общества, установила республиканские ценности и права, которые остаются ключевыми в европейской культуре и политике по сей день.
</a:t>
            </a:r>
            <a:endParaRPr lang="en-US" sz="35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2026-05-10T15:35:52Z</dcterms:created>
  <dcterms:modified xsi:type="dcterms:W3CDTF">2026-05-10T15:35:52Z</dcterms:modified>
</cp:coreProperties>
</file>