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B: How to save pocket money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экономить карманные деньги и планировать расходы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карманные деньги важны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суммы помогают учиться выбирать между «сейчас» и «потом», говорить о привычках трат и накопления простыми английскими фразами, а также обсуждать личные цели и решения в коротких диалогах и ответах.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2399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денег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Pocket money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Pocket money — это личные деньги, которыми ученик распоряжается сам. Это слово помогает говорить о сумме, которую можно тратить, откладывать и считать без длинных объяснений.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and price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и price помогают говорить о покупках и стоимости вещей. С их помощью легко сравнивать, что дешевле, что дороже, и на что именно уходят деньги.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and goal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и goal показывают идею накопления: деньги откладывают ради конкретной цели. Такие слова удобно использовать в фразах I save for… My goal is… I need to wait.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and expensive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и expensive учат сравнивать товары и делать выбор. Эти слова особенно полезны, когда нужно решить, покупать ли вещь сейчас или искать более доступный вариант.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and choice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plan, keep money safe и waste money — полезные выражения для разговоров о порядке, выборе и ошибках. Они помогают строить короткие и понятные предложения о деньгах.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100" y="1013950"/>
            <a:ext cx="3559400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темы «How to save pocket money»
</a:t>
            </a:r>
            <a:endParaRPr lang="en-US" sz="226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накоплении и покупках без длинных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объединяет личные деньги, цели, траты и сравнение цен, поэтому ученикам проще строить короткие высказывания о покупках и накоплениях.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по теме pocket money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 300–500 рублей — понятная цель для шестиклассника. Она помогает тренировать фразы I want to buy… и I need to save for… когда хочется накопить на полезную вещь.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за 800–1500 рублей требует терпения и плана. Такая цель хорошо показывает разницу между быстрыми тратами и осознанным накоплением на более заметную покупку.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за 1000–2000 рублей — пример более дорогой цели. В английской речи удобно говорить My goal is… и обсуждать, сколько времени понадобится, чтобы собрать нужную сумму.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 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 творчества за 400–700 рублей подходит тем, кто любит рисовать или мастерить. Это показывает, что цель может быть не только дорогой, но и очень личной.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накопления: что можно купить на карманные деньги
</a:t>
            </a:r>
            <a:endParaRPr lang="en-US" sz="22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накопления денег на английском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 два варианта решения в зависимости от ситуации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 should и shouldn’t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Откладывай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save a little money every week. Даже небольшая сумма работает, если делать это регулярно. Такой совет помогает видеть результат без больших усилий и учит терпению.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трать сразу всё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spend all your pocket money at once. Если потратить всё за один день, потом не останется денег на более важную цель или нужную покупку.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составь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make a list before shopping. Список помогает не забыть цель, сравнить цены и не покупать лишнее только потому, что вещь показалась красивой.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случайных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buy things only because they look nice. Лучше спросить себя, нужна ли эта вещь сейчас и не помешает ли она накоплению на главную цель.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уходят карманные деньги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небольшие покупки совершаются спонтанно, поэтому их трудно заметить отдельно, но именно они быстро уменьшают сумму накоплений.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контролировать snacks и drinks, сохранить деньги для цели становится гораздо проще.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расходов для обсуждения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и их формы в теме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и spend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save money every month. I spend money on school supplies. Эти формы в Present Simple описывают обычные привычки и помогают говорить о регулярных действиях коротко и ясно.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и need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buy only what I need. I need money for my goal. Такие предложения показывают разницу между желанием и настоящей необходимостью, что важно для разумных решений.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и have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buy a book. I have enough money for it. Эти глаголы помогают объяснять планы и возможности, не используя сложные грамматические конструкции.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spend too much. I don’t buy things I don’t need. I don’t waste money. Отрицания удобны для правил, советов и коротких ответов на уроке.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хранить карманные деньги безопасно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piggy bank — удобный вариант для младших школьников. Деньги легко считать, а накопление становится заметным. Это помогает не путать их с другими мелкими вещами дома.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Envelope подходит, если у человека есть одна или две цели. В каждом конверте можно хранить отдельную сумму, но важно не потерять его и не перепутать деньги.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Кошелёк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Wallet помогает держать деньги под рукой и хранить их в одном месте. Это удобно для небольших расходов, если нужно быстро посчитать оставшуюся сумму.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 card with adult control подходит для более старших учеников. Такой способ удобен и безопасен, но его лучше использовать только вместе со взрослыми.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371612"/>
            <a:ext cx="4206300" cy="2146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хранения денег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простых способа хранить карманные деньги и выберите тот, который лучше подходит для 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чаще всего удобны копилка или конверт: они помогают видеть результат и планировать накопления без сложных действий.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«How to save pocket money»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регулярные взносы дают заметный результат. В теме важно не сумма сама по себе, а постоянство и привычка откладывать деньги.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данным урока: 10 рублей в день × 30 дней ≈ 300 рублей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рублей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накопить примерно за месяц, если откладывать понемногу каждый день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накоплений по неделям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взносы помогают видеть прогресс без больших затрат. Такой график удобно использовать, чтобы объяснить, как маленькие суммы превращаются в цель.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пополнение счёта даёт устойчивый рост. Даже небольшая сумма каждую неделю постепенно делает покупку реальной.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условиям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решить: купить сейчас или подождать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для короткого выбора перед покупкой на английском языке.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Тратить всё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тратить карманные деньги без плана, цель становится недостижимой. Лучше заранее решить, сколько можно оставить на расходы, а сколько — отложить на будущее.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считать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записывает покупки, он быстро теряет контроль над деньгами. Простая привычка считать траты помогает понять, куда уходит сумма каждую неделю.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Покупать без нужды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вещь не всегда полезна. Иногда случайная покупка кажется выгодной, но потом только занимает место и забирает деньги у настоящей цели.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слишком сложную 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 слишком дорогая, легко потерять интерес. Лучше выбрать понятную и реальную задачу, чтобы накопление было постепенным и мотивирующим.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накоплении денег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лучше: купить сейчас или накопить позже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цену, но и разницу между быстрым желанием и более полезной покупкой, ради которой стоит подождать.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сразу даёт короткое удовольствие, а накопление помогает выбрать более ценный вариант и достигнуть большей цели.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условиям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на кухне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магазином семья садится за стол и пишет список. Рядом лежат цены, чтобы понять, что действительно нужно купить сегодня, а что можно отложить. Так проще держать бюджет и не делать лишних трат.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крупных покупках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хочет дорогую вещь, взрослые предлагают обсудить её заранее. Вместе они проверяют цену, сравнивают варианты и решают, сколько денег можно отложить. Это помогает учиться планировать и уважать общий бюджет.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одной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договариваются копить не на всё сразу, а на одну цель. Часть подаренных денег откладывают отдельно, а каждую неделю проверяют прогресс. Такой подход делает накопление спокойным и понятным.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семьи и договорённости о деньгах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накопления на 3 месяца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Покажите, как маленькие еженедельные взносы превращаются в понятный результат за несколько месяцев.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откладывать небольшую сумму каждую неделю, результат становится видимым уже через месяц и продолжает расти без лишних усилий.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условиям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23" y="1798621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191027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умение копить карманные деньги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учит ждать и не покупать всё сразу. Ребёнок видит, что желаемая вещь становится ближе, если не поддаваться импульсивным тратам.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цель, легче остановиться перед ненужной покупкой. Это развивает умение управлять своими желаниями и принимать более разумные решения.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считать деньги, сравнивать цены и распределять сумму по целям. Такой навык полезен и в школе, и в повседневной жизни.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деньги лежат под контролем, их проще сохранить и не потратить случайно. Постепенно появляется привычка бережно относиться к своим ресурсам.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цель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помогает выбрать одну понятную покупку и не отвлекаться на случайные желания. Так даже небольшая сумма начинает работать на 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экономить карманные деньги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прост: выбери цель, откладывай деньги регулярно, следи за расходами и не трать всё сразу. Тогда даже небольшие суммы помогут добиться реального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2026-05-30T16:49:06Z</dcterms:created>
  <dcterms:modified xsi:type="dcterms:W3CDTF">2026-05-30T16:49:06Z</dcterms:modified>
</cp:coreProperties>
</file>