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о здоровье, привычках и скрытом смысле.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«An apple a day keeps the doctor away»: английская пословица и её смысл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английская пословица известна давно и часто встречается в учебниках, на плакатах и в разговоре. Её легко запомнить благодаря рифме, а смысл нужно понимать образно, а не буквально.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рифма стала известной пословицей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 пословице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apple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an apple означает «яблоко» и называет главный образ всей фразы. Именно этот предмет делает пословицу наглядной и помогает сразу связать её с темой здоровья и полезных привычек.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day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 day передаёт регулярность действия и переводится как «каждый день» или «в день». Оно показывает, что речь идёт не об одном случае, а о повторяющейся привычке.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keeps здесь означает не просто «держит», а «не подпускает» или «удерживает на расстоянии». В пословице он выражает идею защиты и сохранения хорошего самочувствия.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doctor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the doctor обозначают врача и связывают фразу с темой медицины. В пословице это не конкретный человек, а образ того, к кому обращаются, когда болеют.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Away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away означает «прочь», «вдали» и завершает пословицу ярким образом. Вместе с keeps оно создаёт запоминающийся финал, который легко произносить и повторять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слова складываются в яркую и запоминающуюся мысль.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 рождается из простых слов, но вместе они создают устойчивую и легко запоминаемую фразу.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английская пословица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пословицы и их значение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как символ полезной привычки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 — понятный и привычный предмет, поэтому пословица сразу вызывает ассоциации с чем-то полезным и повседневным. Такой образ легко воспринимают даже младшие школьники.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здоровьем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и русской культуре яблоко часто ассоциируется со здоровьем, простотой и хорошими привычками. Поэтому оно подходит для фразы о заботе о себе.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лекарство, а идея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не утверждает, что яблоко заменяет лечение. Её главный смысл в том, что ежедневный полезный выбор помогает поддерживать хорошее самочувствие.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подойдёт яблоко рядом с учебником, тетрадью или школьным завтраком. Такой рисунок помогает связать английскую фразу с реальной жизнью ученика.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удобна для чтения вслух и повторения на уроке: она звучит чётко, ритмично и быстро узнаётся в любом контексте.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рифма, краткость и ясный смысл, поэтому пословица подходит для начального изучения английского.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признакам устойчивого выражения и учебной интерпретации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пословицу легко запоминаемой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структура пословицы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Подлежащее-образ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an apple действует как главное слово фразы. Оно воспринимается как один цельный образ, поэтому пословица звучит коротко и уверенно.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 day показывает повторение и переводится как «каждый день». Она помогает понять, что речь идёт о привычке, а не об одном отдельном случае.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keeps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keeps стоит в третьем лице единственного числа и связывает образ яблока с действием. Здесь она означает сохранение расстояния и защиту от болезни.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Законченное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фраза строится как устойчивое предложение с полной мыслью. Благодаря этому пословица легко произносится, запоминается и используется как готовое выражение.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пословицу шаг за шагом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 буквального чтения к образному смыслу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пословица относится не только к еде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яблоко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 пословице упоминается фрукт, её смысл не ограничивается едой. Она говорит о том, что маленькие полезные действия, повторяемые ежедневно, помогают заботиться о себе.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важнее случая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напоминает, что здоровье зависит не от одного поступка, а от регулярности. Режим дня, движение и разумное питание тоже входят в этот широкий смысл.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как 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фразе яблоко становится не лекарством, а знаком простой и полезной привычки. Именно поэтому выражение легко переносится на разные жизненные ситуации.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английских пословиц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английские пословицы передают мысль через яркий образ. Так учащимся проще запоминать не только слова, но и культурный способ выражать идеи.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английских пословиц важны не только слова, но и контекст: без него легко потерять главную мысль выражения.
</a:t>
            </a:r>
            <a:endParaRPr lang="en-US" sz="1243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даёт переносный смысл, но буквальное чтение и знание границ выражения тоже необходимы для правильного понимания.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пословицы «An apple a day keeps the doctor away»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пословица, буквальный смысл и переносный смысл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английская пословица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связывает пословицу с темой здоровья и визита к врачу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пословице слово doctor сразу указывает на медицину и делает фразу понятной школьникам как напоминание о заботе о здоровье.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пословицы в повседневной речи
</a:t>
            </a:r>
            <a:endParaRPr lang="en-US" sz="2337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завтраком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Фразу часто произносят с улыбкой, когда кто-то выбирает полезный завтрак, берёт яблоко в школу или старается есть меньше сладкого. Она звучит легко и дружелюбно.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или одноклассник может сказать её, обсуждая ланчбокс, бутылку воды или привычку приходить на урок подготовленным. Так пословица становится живым примером английской речи.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шутка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выражение нередко используют не как строгий совет, а как мягкий, немного ироничный комментарий. Именно поэтому оно хорошо подходит для бытовых ситуаций.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сокращённом виде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смысл уже ясен из разговора, люди иногда ограничиваются намёком на пословицу или её частью. Такой приём помогает сделать речь короче, но сохранить знакомый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2972" y="129427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английские выражения о здоровье и привычках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о healthy food подчёркивают простую мысль: повседневный выбор в питании влияет на самочувствие. В английской речи такие слова часто звучат коротко и понятно.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good for you часто используют как одобрение полезного решения. Он передаёт поддержку и показывает, что английские выражения могут быть одновременно простыми и тёплыми.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daily habits напоминает, что здоровье связано не с одним поступком, а с регулярными действиями. Именно привычка, а не разовый шаг, создаёт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 здоровым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stay healthy близки по смыслу к пословице, потому что выражают заботу о себе. Такие короткие формулы помогают школьникам запоминать тему здоровья в английском языке.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9415" y="1661225"/>
            <a:ext cx="4058670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один и тот же смысл передаётся разными образами в английском и русском языках.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разных языков часто совпадают по идее, но используют разные образы. В английском выражении образ яблока делает мысль особенно наглядной и запоминаемой.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общеупотребительных выражений английского и русского языков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английской и русской пословицы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особенно удобна для чтения вслух: она звучит ритмично, не перегружена словами и легко превращается в короткое упражнение на произношение.
</a:t>
            </a:r>
            <a:endParaRPr lang="en-US" sz="119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запоминается рифмованное окончание, а затем — понятный образ и короткая форма. Это делает пословицу сильным учебным материалом для 6 класса.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по материалам урока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пословицу на уроке английского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освоить пословицу на уроке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фразой на основе её значения, формы и культурного контекста.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понимании пословицы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буквальный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воспринимают фразу как точный медицинский совет и забывают, что это прежде всего образное выражение. Тогда теряется общий смысл пословицы.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ситуации в разговоре пословица может звучать просто как обычное предложение. Контекст помогает понять, что говорящий чаще шутит или даёт мягкое напоминание.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рифмы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переводить только слова, легко не заметить звуковую игру day и away. А именно рифма делает выражение особенно запоминающимся для школьников.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ожидание точного аналога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Русскому языку не нужна полная копия этой фразы, потому что пословицы редко совпадают слово в слово. Важнее передать идею, а не повторить образ механически.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важны для изучения английского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ученикам учить английский не по отдельным словам, а по цельным, живым выражениям. Короткая форма, ритм и образность делают их удобными для повторения и чтения вслух на уроке.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словами и культурой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пословицы школьники видят, как язык связан с повседневной жизнью носителей. Такие выражения открывают не только словарь, но и привычки, ценности и способы говорить о здоровье, семье и работе.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 знакомую пословицу в тексте или диалоге, ему проще понять смысл без дословного перевода. Это повышает уверенность и помогает использовать английский в понятных жизненных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чтения помогают увидеть, как из простых слов рождается устойчивое выражение с узнаваемым смыслом и культурной ценностью.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Пословицу нужно понимать не только буквально, но и как часть английской традиции. Именно это делает её полезной для изучения языка и речи.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анализ пословицы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понимание пословицы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«An apple a day keeps the doctor away» показывает, как несколько простых слов могут передавать ритм, образ и полезную мысль. Она помогает учить язык через смысл, а не только через перевод.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фраза, которая учит думать шире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2026-05-30T14:56:25Z</dcterms:created>
  <dcterms:modified xsi:type="dcterms:W3CDTF">2026-05-30T14:56:25Z</dcterms:modified>
</cp:coreProperties>
</file>