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союзы: как слова соединяются в предложении
</a:t>
            </a:r>
            <a:pPr algn="l" indent="0" marL="0">
              <a:lnSpc>
                <a:spcPct val="90000"/>
              </a:lnSpc>
              <a:buNone/>
            </a:pPr>
            <a:r>
              <a:rPr lang="en-US" sz="19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связывают слова, части и мысли в русском языке.
</a:t>
            </a:r>
            <a:endParaRPr lang="en-US" sz="1963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не называют предметы и действия, но помогают строить точные, связные предложения. В 5 классе их нужно знать, чтобы правильно говорить, писать и ставить запятые.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сочинительные союзы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соединяют равноправные части: однородные члены предложения, части сложного предложения и отдельные предложения в тексте.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не отвечают на вопросы, не являются членами предложения и не называют предметы, признаки или действия.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 смысл связи между частями: соединение, противопоставление, выбор, уточнение или присоединение новой мысли.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сочинительным союзам относятся: и, а, но, или, либо, да, зато, тоже, также, то есть, а именно, да 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сочинительные союзы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группы — не форма союза, а смысл связи между частями предложения.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 школьной грамматике русского языка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связи помогает понять, к какой группе относится союз.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сочинительных союзов и их значения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показывают перечисление, добавление и одновременность действий. Они помогают назвать несколько предметов, признаков или событий как части одного целого.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и, да в значении и, тоже, также, ни… ни. Примеры: Маша читает и пишет; в саду росли яблони и груши; ни дождь, ни ветер не испугали ребят.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союзы: когда мысли складываются вместе
</a:t>
            </a:r>
            <a:endParaRPr lang="en-US" sz="2298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набор из 20 учебных примеров; дата не требуется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условного набора из 20 примеров в учебных предложениях.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 заметно преобладает, потому что он чаще всего соединяет однородные члены и части предложений.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встречаются чаще всего в учебных примерах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показывают противопоставление, несоответствие или замену одной мысли другой. Они помогают увидеть различие между признаками, действиями и состояниями.
</a:t>
            </a:r>
            <a:endParaRPr lang="en-US" sz="1029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особенно полезны, когда нужно сравнить две части высказывания и показать, что одна из них важнее, неожиданнее или отличается по смыслу.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а, но, да в значении но, зато. Примеры: День был тёплый, но ветреный; дом маленький, зато уютный.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союзы: когда одна мысль противопоставляется другой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 проверь, что соединяет союз и какое значение он выражает.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союз по смыслу связи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931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4575" y="1291100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425" y="1291100"/>
            <a:ext cx="300900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75" y="3059858"/>
            <a:ext cx="364200" cy="29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444" y="3055087"/>
            <a:ext cx="338513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союзы: выбор и чередование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 показывают, что нужно выбрать один из нескольких вариантов. В предложении обычно есть два или больше возможных действия, предмета или решения.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одного варианта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то… то и похожие конструкции передают смену событий. Они помогают показать, что действия происходят не одновременно, а по очереди.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действий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не то… не то, то ли… то ли передают неясность. С их помощью говорящий показывает, что не может точно определить предмет или событие.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Неопределённость или колебание
</a:t>
            </a:r>
            <a:endParaRPr lang="en-US" sz="103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признаков и явлений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 часто описывают перемены в природе, настроении или обстановке. Это делает речь более живой и наглядной для слушателя.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Пойдём в парк или останемся дома. То светит солнце, то идёт дождь. По смыслу легко понять, что союз указывает на выбор или чередование.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 примерам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сочинительных союзов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союз нужно определять по смыслу всего предложения, а не по одному слову.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союза определяет его группу и помогает выбрать нужную пунктуацию в предложении.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союза и примеры употребления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сказанного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Пояснительные союзы уточняют смысл уже сказанного и делают фразу точнее. Чаще всего для этого используются слова «то есть» и «а именно».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новой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Присоединительные союзы добавляют замечание или новую мысль к уже сказанному. К ним относятся «да и», «тоже», «притом».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Пояснительные и присоединительные союзы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набор из 20 учебных примеров по теме урока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союзы чаще встречаются в учебных примерах и быстрее запоминаются при разборе предложений.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употребляется союз «и»; редкие союзы точнее передают особые смысловые оттенки.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в разных группах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значения есть у союза «да»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«Сочинительные союзы»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«да» особенно часто вызывает ошибки: в одних предложениях он означает соединение, в других — противопоставление. Поэтому важно читать всю фразу целиком.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зависит от строения предложения: сначала нужно найти грамматические основы и определить, что именно соединяет союз.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русского языка, школьный курс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случаи постановки запятой перед сочинительными союзами в предложении.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ставится запятая перед союзом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разборе предложения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сочинительный союз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союзы помогают связывать события плавно и показывать смену картин, поэтому рассказ звучит естественно и выразительно.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 текстах разных стилей речи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учебном и научном тексте союзы делают мысли последовательными: они помогают точно перечислять признаки, сравнивать явления и объяснять связи между ними.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разговорной речи союзы соединяют короткие фразы и позволяют быстро передать мысль без долгих пауз, сохраняя живой и понятный тон.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разных стилях встречаются «и», «а», «но», «или», потому что они подходят для самых разных смысловых связей.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соединяют отдельные предложения и части текста так, чтобы мысль читалась как единое целое. Благодаря этому пересказ становится понятнее и плавнее.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союзы убрать, речь часто превращается в набор коротких фраз. В сочинении и устном ответе это мешает показать последовательность событий и связи между ними.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союзы делают речь связной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выборка учебных примеров по теме урока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удобно сравнивать группы по количеству примеров: так легче увидеть, какие союзы используются для разных смысловых задач.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встречаются чаще всего, а редкие группы особенно важны для точного выражения мысли.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сочинительных союзов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«Петя читал и решал задачу» — союз «и» соединяет два действия, которые происходят вместе и относятся к одному действующему лицу.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«Летом тепло, но бывают дожди» — союз «но» показывает противопоставление: второе сообщение не совпадает с первым по смыслу.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«Он опоздал, то есть пришёл позже всех» — союз «то есть» поясняет первую часть и делает значение предложения более точным.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закрепления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союзы: коротко о главном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помогают соединять слова, части предложения и мысли в тексте. Если понимать их значение по смыслу, легче писать грамотно, ставить запятые и строить связную речь.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2026-05-22T11:26:29Z</dcterms:created>
  <dcterms:modified xsi:type="dcterms:W3CDTF">2026-05-22T11:26:29Z</dcterms:modified>
</cp:coreProperties>
</file>