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and Home Libraries: A Topic for English Class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библиотеки, одна цель: читать, учиться и говорить по-английски.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Libraries Matter for Teenagers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помогают подросткам находить книги для учёбы, расширять словарь и читать на английском. Public libraries дают доступ к разным ресурсам, а home libraries поддерживают ежедневное чтение и привычку бережно относиться к книгам.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Public Library?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обслуживает жителей города, района или школы и обычно открыта для широкого круга посетителей. Здесь можно читать, брать книги домой и использовать материалы для учёбы.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такой библиотеке есть lending service, reading room, reference books, computers and study tables. Это помогает школьникам быстро находить нужную информацию и готовиться к урокам.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доступ возможен бесплатно или по читательскому билету. Пользователь получает книги, интернет и участие в программах, если соблюдает правила библиотеки и сроки возврата.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 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часто проводят занятия, чтения и другие мероприятия для детей и подростков. Такие программы делают чтение интереснее и помогают привыкать к книгам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Home Library?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коллекция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library — это собрание книг, которое принадлежит одной семье и хранится дома. Оно может быть небольшим или очень большим, но всегда отражает привычки своих читателей.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книг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домашней библиотеке часто стоят school textbooks, fiction, dictionaries, magazines and favourite reread books. Такой набор помогает и учиться, и читать для удовольствия после школы.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библиотека делает книги доступными каждый день, без поездки в другой район. Это удобно для повторного чтения, выполнения домашних заданий и спокойной работы в тишине.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домашней коллекции легко понять, что нравится семье: какие жанры, авторы и темы встречаются чаще всего. Книги становятся частью домашней культуры и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and Home Library: Main Differences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устроены два книжных пространства и чем они полезны школьнику.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даёт больше ресурсов и услуг, а home library обеспечивает постоянный личный доступ и уютное чтение.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library practice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Functions of a Public Library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быстро находить книги, статьи и справочные материалы. Для школьников это удобный способ готовиться к урокам и узнавать новое по разным предметам.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 и справочные зоны позволяют искать нужные издания без лишней траты времени. Это особенно полезно, когда нужно найти книгу по теме или автору.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тихих зонах и читальных залах можно сосредоточиться на чтении и выполнении заданий. Такие места помогают подросткам работать спокойно и без отвлекающих факторов.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для 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библиотеках часто проходят чтения, книжные клубы и выставки. Эти события делают книги более интересными и помогают подросткам выбирать чтение по своим интересам.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важны материалы по школьным предметам и возможность читать книги разного уровня сложности. Библиотека помогает учиться постепенно и увереннее работать с текстами.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Modern Library Looks Like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легко 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библиотека выглядит светлой и удобной: на полках стоят книги, рядом расположены столы для чтения и компьютеры для поиска. Подростки могут быстро найти нужное издание и спокойно поработать над заданием.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рядом с книгами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каталог помогает искать книги по названию, автору или теме. Системы самостоятельного обслуживания и QR-коды делают процесс быстрее, а читатель тратит меньше времени на ожидание.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разных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часто есть детский уголок, тихие зоны и рабочие места для школьников. Такое пространство подходит и для короткого чтения, и для серьёзной подготовки к урокам после школы.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Books Are Common in a Home Library?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коллекция обычно сочетает книги для учёбы и чтения ради удовольствия. Такой набор помогает чередовать работу с отдыхом.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fiction и schoolbooks, а справочные книги поддерживают учёбу и поиск новых слов.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distribution based on typical home reading habits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Library Collections Grow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пополняют фонды новыми книгами, чтобы читатели находили современные авторы и нужные темы. В домашней библиотеке книги тоже появляются через семейные покупки.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фонда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изношенные книги заменяют новыми экземплярами, а домашние полки тоже меняются. На их месте появляются более подходящие книги по интересам и школьным заданиям.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пожертвования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могут приходить в библиотеку от читателей, организаций или издательств. Дома коллекцию часто расширяют подаренные книги и издания, которые передают старшие родственники.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интересы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 растёт вместе с читателем: появляются книги о спорте, науке, путешествиях и фантастике. Так библиотека становится полезной и для учёбы, и для досуга.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Book Moves Through a Public Library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книги от поступления в библиотеку до возврата на полку.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Rules and Respect for Books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public library важно говорить тихо, чтобы не мешать другим читателям. Спокойная атмосфера помогает сосредоточиться на учебе, поиске информации и выборе книг для чтения на английском языке.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нужно брать чистыми руками, не загибать страницы и не делать пометки на полях. Такое отношение сохраняет книги в хорошем состоянии и делает их удобными для следующих читателей.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возврата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книга взята домой, ее возвращают вовремя по читательскому билету. Соблюдение срока помогает библиотеке работать организованно и дает другим ученикам шанс прочитать нужное издание.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правила проще, но тоже важны: не класть книги на пол, ставить их обратно на полку и не рвать обложки. Эти привычки учат бережному отношению к книгам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of Public and Home Libraries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библиотеки полезны по-разному: одна расширяет выбор и возможности, другая делает чтение более привычным и удобным каждый день.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сильнее в доступе и сервисах, home library — в комфорте и личной связи с книгами. Вместе они поддерживают регулярное чтение.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иллюстративная сравнительная оценка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Library Search in Action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полки с нужной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приходит в библиотеку с заданием по английскому языку и открывает каталог на компьютере. Библиотекарь спокойно показывает, где искать нужный раздел, и помогает выбрать книгу по уровню сложности и теме.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порядок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родители или старшие родственники раскладывают книги по полкам: учебники отдельно, художественные книги отдельно, словари рядом с рабочим столом. Так нужное издание легко найти, а любимые книги всегда остаются под рукой.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Libraries and E-Books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Онлайн-каталог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библиотека позволяет быстро искать книги по названию, автору или теме. Это экономит время и помогает школьнику сразу понять, есть ли нужное издание в наличии.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разных устройствах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E-books удобно открывать на телефоне, планшете или электронный читалке. Такой формат полезен в дороге и дома, когда нужно читать короткие тексты каждый день без тяжелой книги.
</a:t>
            </a:r>
            <a:endParaRPr lang="en-US" sz="1377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Аудиоверсии книг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Audiobooks помогают воспринимать английскую речь на слух и повторять новые слова. Их можно слушать по пути в школу, на прогулке или во время спокойного отдыха вечером.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домашняя коллекция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библиотека тоже может быть цифровой, если книги сохранены на компьютере или читалке. Это удобно, когда нужно быстро вернуться к уже прочитанному тексту или найти любимую историю.
</a:t>
            </a:r>
            <a:endParaRPr lang="en-US" sz="13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Organize a Home Library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система хранения помогает быстрее находить книги и поддерживать порядок в домашней коллекции.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порядок делает домашнюю библиотеку удобной для учебы и отдыха. Чем яснее система, тем чаще книги действительно читают.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reading practice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and Learning English in Grade 9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запоминать новые слова в живом контексте. Когда ученик видит слово в истории или статье, его значение и употребление запоминаются гораздо лучше.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показывает, как слова пишутся и как строятся предложения. Постепенно школьник начинает замечать повторяющиеся модели и реже делает ошибки в письменных работах.
</a:t>
            </a:r>
            <a:endParaRPr lang="en-US" sz="1235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подходящего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девятого класса полезны короткие рассказы, адаптированные романы и простые статьи. Такие тексты не перегружают, но дают хороший материал для чтения и обсуждения на уроке.
</a:t>
            </a:r>
            <a:endParaRPr lang="en-US" sz="1235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двух библиотек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помогает найти graded readers и справочные материалы, а home library делает чтение ежедневной привычкой. Вместе они создают удобную основу для самостоятельной работы с английским языком.
</a:t>
            </a:r>
            <a:endParaRPr lang="en-US" sz="12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Takes Space in a Home Reading Area?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читательский уголок можно сделать удобным, если продумать расположение мебели и оставить свободный доступ к книгам.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элементы — полки и удобное место для сидения. Остальные предметы помогают поддерживать порядок и комфорт, не занимая лишнего пространства.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теме домашнего читательского уголка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Libraries in the Life of a Community and a Family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library объединяет людей через читательские клубы, выставки и встречи с авторами. Такие события показывают, что книги могут быть не только учебным материалом, но и поводом для общения.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разговоры о 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library помогает членам семьи обсуждать прочитанное, советовать друг другу истории и делиться любимыми авторами. Это делает чтение частью домашнего общения, а не только школьного задания.
</a:t>
            </a:r>
            <a:endParaRPr lang="en-US" sz="1327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пространствах книга остается источником знаний и новых идей. Когда школьник видит, что книги важны и в обществе, и дома, у него сильнее формируется уважение к чтению.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контакт с книгами в библиотеке и дома создает устойчивую читательскую культуру. Со временем чтение становится естественной частью дня, как учеба, отдых или разговор с близкими.
</a:t>
            </a:r>
            <a:endParaRPr lang="en-US" sz="13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Books for Reading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должна соответствовать возрасту и языковому уровню. Слишком трудный текст быстро утомляет, а слишком легкий не дает заметного прогресса в чтении на английском языке.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по интересам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нравится, читать легче и интереснее. Подросткам часто подходят короткие рассказы, приключения, фантастика, познавательные тексты и книги с иллюстрациями.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библиотекарь или родитель могут подсказать подходящее издание. Их рекомендации особенно полезны, когда нужно подобрать книгу для урока, домашнего чтения или повторного чтения.
</a:t>
            </a:r>
            <a:endParaRPr lang="en-US" sz="1341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возможности библиотек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public library можно сравнить несколько книг и выбрать лучшую, а home library удобно использовать для перечитывания. Оба варианта помогают развивать устойчивую привычку читать.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Libraries, One Reading Goal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and home libraries work together: one gives wide access and learning support, the other creates a personal space for reading. Together they strengthen English, habits, and responsibility for books.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2026-05-31T13:32:17Z</dcterms:created>
  <dcterms:modified xsi:type="dcterms:W3CDTF">2026-05-31T13:32:17Z</dcterms:modified>
</cp:coreProperties>
</file>