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слово появляется и меняет значение.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словообразовательного разбора
</a:t>
            </a:r>
            <a:endParaRPr lang="en-US" sz="28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часто рождается от другого слова, и это помогает понять его смысл. Словообразовательный разбор показывает, как связаны школьник и школа, лесник и лес, а также чем он отличается от морфемного разбора.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разбор слов по составу и по образованию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устанавливает словообразовательный разбор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определить, от какого слова возникло новое слово. Это производящее слово обычно ближе по смыслу и проще по строению, чем образованное слово.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какая морфема стала словообразовательной: приставка, суффикс, обе морфемы вместе или сложение основ. Именно она помогает создать новое слово.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объясняет, какое значение появилось дополнительно: название предмета, признака, действия или человека по профессии, занятию, месту работы.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словообразовательного разбора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помогает точно объяснить происхождение слова и способ его образования.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исходное слово и морфему, затем называют способ и новое значение.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«Порядок словообразовательного разбора»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87" y="1614220"/>
            <a:ext cx="1266825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000" y="1614220"/>
            <a:ext cx="144780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разбор: значение слова
</a:t>
            </a:r>
            <a:endParaRPr lang="en-US" sz="2815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что слово означает в современном языке. Без точного значения легко ошибиться и выбрать не то исходное слово.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исходного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подсказывает, от какого слова нужно идти дальше. Так проще увидеть, какая часть смысла уже была в основе, а что добавилось позже.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значение объяснено верно, разбор становится логичным. Тогда можно уверенно определить производящее слово, морфему и способ образования.
</a:t>
            </a:r>
            <a:endParaRPr lang="en-US" sz="9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словообразовательного разбора
</a:t>
            </a:r>
            <a:endParaRPr lang="en-US" sz="241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слова по его происхождению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производящее слово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школьник связан со словом школа, а лесной — со словом лес. В таких случаях исходное слово помогает понять значение и строение нового слова.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слово, которое проще по строению и близко по смыслу. Оно должно объяснять, как появилось новое слово, а не просто напоминать его звучанием.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путайте смысловую связь и внешнее сходство. Похожее по звуку слово может не быть производящим, если современный язык не связывает их по значению.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 образования слов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приставка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образует новое слово: ехать — уехать, писать — переписать, лететь — прилететь. Она присоединяется к уже известной основе.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значении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часто показывает направление, начало, завершённость действия или противоположность. Основное значение сохраняется, но появляется новый оттенок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 образования слов
</a:t>
            </a:r>
            <a:endParaRPr lang="en-US" sz="274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слово, от которого будет образовано новое. Именно его значение и строение служат отправной точкой.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Добавление суффикса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помогает создать новые слова: учить — учитель, море — морской, белый — белизна.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назвать человека, предмет, признак или действие. Иногда он даже помогает слову перейти в другую часть речи.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0" y="1655850"/>
            <a:ext cx="7296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50" y="2521028"/>
            <a:ext cx="6384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150" y="3386211"/>
            <a:ext cx="547200" cy="72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морфемы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образуется с помощью приставки и суффикса одновременно. Такое сочетание особенно важно, если одной морфемы недостаточно для объяснения значения.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образованы слова подлесок, надомный, придорожный. В каждом случае приставка и суффикс вместе создают новое слово и новый смысл.
</a:t>
            </a:r>
            <a:endParaRPr lang="en-US" sz="79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способ нужен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выбирают, если слово нельзя объяснить только приставкой или только суффиксом. Тогда разбор показывает обе части образования.
</a:t>
            </a:r>
            <a:endParaRPr lang="en-US" sz="7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 и сокращённые слова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основ новое слово возникает из двух смысловых частей, каждая из которых вносит свой вклад. Так образуются слова самокат, пароход, лесостепь и многие другие.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часто называют предметы, явления и понятия, которые удобно обозначить сразу двумя основами. Благодаря этому название получается ёмким и точным по смыслу.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слова образуются иначе: из длинного названия берут первые буквы, звуки или части слов. Так появились, например, вуз, ГЭС, завуч.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словообразовательном разборе важно не искать здесь приставку или суффикс. Нужно определить, что слово возникло через сложение основ или сокращение словосочетания.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образования слов встречаются чаще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способов зависит от задач речи: одни помогают быстро уточнять значение, другие создают новые названия для предметов и явлений.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и суффиксальный способы преобладают, а сокращение используется реже и чаще связано с официальными названиями.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русского языка; данные для диаграммы приведены как учебная схема распределения способов.
</a:t>
            </a:r>
            <a:endParaRPr lang="en-US" sz="5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словообразовательный разбор отличается от морфемного
</a:t>
            </a:r>
            <a:endParaRPr lang="en-US" sz="1875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Словообразовательный разбор показывает путь слова: от какого более простого слова оно образовано и какая морфема помогла ему появиться в языке.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слове учитель морфемы выделяются как уч- и -тель-, а при словообразовательном разборе главным становится слово учить, потому что оно производящее.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отвечает на вопрос, из каких частей состоит слово: где корень, приставка, суффикс и окончание. Он не объясняет историю появления слова.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разборе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принять часть корня за приставку. Так бывает в словах рассвет, отъезд, подоконник, где нужно внимательно проверять значение и состав.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выбирают производящее слово только по внешнему сходству. Но для разбора важно не звучание, а реальная смысловая связь между словами.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связана с исторически родственными словами, которые в современном языке уже не образуют друг друга. Поэтому нужно опираться на современное состояние языка.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полезно свериться со словарём или учебником. Это помогает избежать неверного объяснения и выбрать точный способ образования.
</a:t>
            </a:r>
            <a:endParaRPr lang="en-US" sz="10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словообразовательного разбора
</a:t>
            </a:r>
            <a:endParaRPr lang="en-US" sz="2783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разные способы образования слов с краткими примерами производящих слов.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модель может повторяться в разных словах, но способ образования зависит от того, какая морфема или какой приём действительно создали новое слово.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записывается словообразовательный разбор
</a:t>
            </a:r>
            <a:endParaRPr lang="en-US" sz="203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само слово и находят производящее слово, от которого оно возникло. Затем называют морфему, которая помогла образовать новое слово, и способ образования.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показывать цепочку последовательно: школа → школьный → школьник. Такая запись наглядно демонстрирует, как одно слово становится основой для другого и как развивается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разбора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убедиться, что слово разобрано по современным языковым связям.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679217"/>
            <a:ext cx="1116300" cy="99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словообразовательный разбор
</a:t>
            </a:r>
            <a:endParaRPr lang="en-US" sz="2669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новые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догадаться о значении незнакомого слова, если известно исходное слово и видно, какая морфема изменила его смысл.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связь слов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 между собой связаны однокоренные слова, и помогает объяснить, почему они относятся к одной словообразовательной группе.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писать без ошибок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 строение и происхождение слова, ему легче запомнить его написание и заметить опасные места в орфографии.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выражать мысль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расширяет словарь и помогает выбирать более точные названия предметов, признаков, действий и людей по роду занятий.
</a:t>
            </a:r>
            <a:endParaRPr lang="en-US" sz="8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главное в словообразовательном разборе
</a:t>
            </a:r>
            <a:endParaRPr lang="en-US" sz="255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разбора важен, но без смысла слова нельзя начать анализ, а без производящего слова нельзя объяснить его происхождение.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производящее слово и способ образования: именно они позволяют установить историю появления слова и построить цепочку.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русского языка; оценка значимости дана для учебной схемы.
</a:t>
            </a:r>
            <a:endParaRPr lang="en-US" sz="6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Словообразовательный разбор начинается с понимания значения слова и заканчивается точной цепочкой его появления. Такой порядок помогает увидеть, как язык создаёт новые слова и связывает их между собой.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слова: от смысла к происхождению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2026-05-22T07:17:26Z</dcterms:created>
  <dcterms:modified xsi:type="dcterms:W3CDTF">2026-05-22T07:17:26Z</dcterms:modified>
</cp:coreProperties>
</file>