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Минойский Крит: обзор темы и ключевые аспекты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цивилизация Крита с уникальной культурой и важными историческими открытиями.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исторический контекст Крита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— крупнейший остров в Эгейском море, важный торговый перекрёсток Европы, Азии и Африки. Здесь появилась одна из первых европейских цивилизаций — минойская, связанная с легендами о царе Миносе и Минотавре.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заселили Крит ещё в VII–VI тысячелетии до н. э., как показывают археологические раскопки на острове.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III тысячелетию до н. э. уже появились крупные поселения с развитыми земледелием и скотоводством.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создавались первые суда, а также начали применять элементарные системы орошения, важные для повышения урожайности.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на Крите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минойской культуры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Раннеминойский и Среднеминойский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и среднем периодах происходило становление общества, строительства первых дворцов и расцвет ремёсел. Архитектура и искусство постепенно совершенствовались.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Позднеминойский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периоде культура достигла своего расцвета, построены величественные дворцы, но вскоре начались экономические и политические кризисы, приведшие к упадку.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Центрами власти и культуры были дворцы Кносса, Феста, Маллии и Закроса, игравшие ключевую роль в управлении и религиозной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как центры минойской цивилизации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Артур Эванс в начале XX века раскопал Кносс и впервые ввёл термин «минойская цивилизация» в научный оборот.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включали административные залы, хранилища, мастерские и святилища, объединяя разные сферы жизни общества.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сооружения служили связующим звеном между правителями и населением, а также центрами торговли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архитектуры минойских дворцов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крепостных стен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Минойские дворцы, в отличие от микенских цитаделей, строились без защитных стен, что отражало мирный характер минойского общества и уверенность в безопасности острова.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имели сложные планировки с многочисленными помещениями: внутренними дворами, складами и мастерскими, что обеспечивало эффективное управление хозяйством.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инженерные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с живописными сценами, изящные колонны и развитая система водоснабжения демонстрируют высокий уровень искусства и инженерии минойцев.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дворец: сокровищница культуры и власти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масштаб и планировка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занимал около 20 000 кв. м с более чем 1300 помещениями, включая тронный зал и театральные площадки, что подчёркивает величие минойской культуры.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оснащён первой в Европе системой канализации и сложной сетью водоснабжения, что говорит о высоком уровне технологий для того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и административные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Кноссе находились зернохранилища и склады, через которые проходило управление ресурсами острова, что позволяло эффективно поддерживать население и торговлю.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служили центрами административного управления, где концентрировались власти и хранились запасы продуктов.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располагались мастерские ремесленников и религиозные святилища, объединяя культуру и экономику 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и каналов связывала дворцы с портами, обеспечивая контроль и развитие торговых маршрутов на Крите.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минойских дворцов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 инженерные достижения во дворцах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водопровода и канализации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Кносском дворце использовались керамические трубы, акведуки и водоотводы для подачи и удаления воды, что свидетельствует о продуманной инфраструктуре.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природным катастрофам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учитывали рельеф и сейсмическую активность, создавая конструкции, устойчивые к землетрясениям, что позволяло дворцам сохранять целостность.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Кносса: особенности и уникальность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отличался сложной системой коридоров и большим числом помещений, что создаёт впечатление лабиринта и отражает многофункциональность.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пространства украшали яркие фрески и колонны, а световые колодцы обеспечивали помещение естественным освещением, создавая особую атмосферу.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изобразительное искусство минойцев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сцены танцев и 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минойских фресках изображены люди в движении — танцы и обряды полны энергии и радости. Их динамичные позы и яркие краски передают праздничное настроение, создавая живую картину жизни древнего Крита.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мотивы и природные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изображения дельфинов, осьминогов и растений, отражающие близость минойцев к морю и природе. Фрески удивляют насыщенностью цветов — красный, синий и охра — и эмоциональной выразительностью.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минойского искусства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с изображениями морских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Минойские мастера создавали вазы и сосуды, украшенные осьминогами и морскими звёздами. Эти узоры отражали важность моря для их жизни и имели как эстетическое, так и символическое значение.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миниатюрные скульптуры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слоновой кости и золота изготавливали статуэтки богинь и ювелирные изделия с янтарём и драгоценными камнями. Такие предметы демонстрировали высокий уровень мастерства и важные религиозные образы.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минойской цивилизации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А — загадка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символов, использовавшаяся для учёта и религиозных текстов, остаётся нерасшифрованной. Таблички с этим письмом находят в Кноссе и других дворцах, что свидетельствует об административной развитости.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Кандийское письмо и пиктограммы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линейного письма, минойцы применяли кандийское письмо и изображения-пиктограммы для передачи информации. Эти записи помогли сохранить важные хозяйственные и религиозные данные на протяжении тысячелетий.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священные символы на Крите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Великой богини 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верований стояла Великая богиня — защитница плодородия и жизни. Религиозные обряды проводились в священных пещерах и на вершинах гор, где поклонялись силам природы и богам земли.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быка, лабриса и пчёл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 символизировал силу, двуострый топор — власть и ритуалы, а пчёлы — плодородие и трудолюбие. Миниатюрные алтари и статуэтки богинь, найденные археологами, подтверждают важность этих знаков в быту минойцев.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 — главный символ минойцев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Тавромахии — священные игры с быками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Минoйцы устраивали сложные состязания с быками, демонстрируя ловкость и храбрость. Эти ритуалы были не только зрелищными, но и имели глубокий религиозный смысл, связанный с плодородием и властью.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Минотавре и лабиринте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рассказывает о существе с головой быка, заточённом в лабиринте Кносского дворца. Этот миф отражает культуру и символику минойцев, подчёркивая роль быка в их мировоззрении.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знати, ремесленников, крестьян и рабов, что отражало сложность социальной системы древнего Крита.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устройство минойского Крита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 жрец-царь, который объединял религиозную и светскую власть, управляя дворцовой жизнью и хозяйством.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выполняли функции центров управления, производства и распределения ресурсов среди населения острова.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налоги находились под контролем дворцовой администрации, обеспечивая стабильность и развитие минойской цивилизации.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женщины в минойской культуре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религиозных церемониях, выступая жрицами и артистками на праздничных мероприятиях, что подчеркивало их важность.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фресках женщины изображены в яркой одежде и с украшениями, свидетельствуя о высоком социальном статусе и уважении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минойского Крита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рыболовство как основа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Минoйцы выращивали пшеницу, ячмень, виноград и оливы, а также занимались рыбалкой. Эти занятия обеспечивали продовольствие для населения и товары для торговли.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торговые связи минойцев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 с Египтом, Сирией и другими регионами позволяла обмениваться товарами, такими как вино, оливковое масло и украшения, расширяя экономические возможности Крита.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минойской цивилизации и её наследие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как причина упадка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на Санторини вызвало сильнейшие землетрясения и цунами, которые разрушили многие минойские поселения и существенно ослабили их влияние.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ахейцев и 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ахейцы с материка вторглись на Крит. Несмотря на упадок, минойская культура оказала значительное влияние на микенское общество и последующую историю Древней Греции.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Минойский Крит оставил богатое наследие в архитектуре, искусстве и обществе. Его достижения повлияли на развитие греческой цивилизации и продолжают вдохновлять современных исследователей и любителей истории.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минойской культуры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2026-05-10T12:29:48Z</dcterms:created>
  <dcterms:modified xsi:type="dcterms:W3CDTF">2026-05-10T12:29:48Z</dcterms:modified>
</cp:coreProperties>
</file>