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 геометрии: фигура, свойства и практическое значение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пирамиду как фигуру, её элементы, формулы и 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 школьной геометрии
</a:t>
            </a:r>
            <a:endParaRPr lang="en-US" sz="3479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стереометрии пирамида помогает учиться видеть объёмные фигуры, читать чертежи и применять формулы площади и объёма. Эта тема соединяет теорию, вычисления и пространственное мышление.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пирамиды и её основные элементы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 — это многогранник с одним основанием в виде многоугольника и боковыми гранями, которые представляют собой треугольники и сходятся в одной общей вершине.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пирамидой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задаёт форму всей фигуры, а боковые грани соединяют вершину с его сторонами. По числу сторон основания пирамиды бывают треугольными, четырёхугольными и другими.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грани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 — это отрезки, соединяющие вершину пирамиды с вершинами основания. Они помогают понимать форму фигуры и находить длины в задачах на построение и вычисление.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правильной пирамиде апофемой называют высоту боковой треугольной грани. Этот отрезок особенно важен при нахождении площади боковой поверхности и решении школьных задач.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перпендикуляр, опущенный из вершины на плоскость основания. Именно она нужна для вычисления объёма и часто образует прямоугольный треугольник внутри фигуры.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пирамиды и её обозначения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вершина выделяет верхнюю точку фигуры, а основание показывает её опору. Эти элементы помогают сразу определить, где находится главная плоскость пирамиды.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основание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соединяют вершину с вершинами основания, а боковые грани выглядят как треугольники. Их удобно отмечать разными линиями, чтобы не путать с линиями основания.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и грани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изображается как перпендикуляр к основанию, а апофема — как высота боковой грани. Именно эти отрезки чаще всего используются в вычислениях.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апофема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могут быть отмечены центр основания, точки сечения и диагонали. Такие подписи делают чертёж понятным и помогают правильно применять формулы в задаче.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обозначения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30334"/>
            <a:ext cx="3765900" cy="1705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пирамид и их признаки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отличаются основные виды пирамид по основанию, положению вершины и свойствам боковых граней.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 основания определяет тип пирамиды, а правильная форма упрощает вычисления и построение чертежа.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пирамиды и её связь с основанием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 одинаковых исходных данных объём пирамиды растёт вместе с площадью основания и высотой.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 = 1/3Sh; учебные числовые примеры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основании и высоте объём пирамиды равен одной трети объёма призмы.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6925" y="1787223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8050" y="3489000"/>
            <a:ext cx="34650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полной поверхности пирамиды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всегда включает основание. Сначала находят его площадь, потому что без неё нельзя получить итоговую площадь всей пирамиды.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 — это треугольники, и их площади складывают отдельно. Для правильной пирамиды удобно использовать формулу через периметр основания и апофему.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равна половине произведения периметра основания на апофему: Sбок = ½ Pl. Эта запись часто встречается в задачах 9 класса.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правильной пирамиды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Итоговую площадь находят сложением: Sполн = Sосн + Sбок. Такой способ помогает не путать поверхность фигуры с её объёмом и проверять ответ по единицам измерения.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и объём пирамиды в задаче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задачи по теме пирамиды.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и её осевая симметрия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пирамиды основание — правильный многоугольник. Благодаря этому все стороны и углы основания равны, а фигура выглядит симметрично и удобно для вычислений.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основание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такой пирамиды лежит на перпендикуляре, проведённом через центр основания. Поэтому высота проходит через середину фигуры и помогает строить аккуратный чертёж.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вершины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правильной пирамиды — одинаковые равнобедренные треугольники. Именно их равенство обеспечивает осевую симметрию и делает задачи на эту фигуру более понятными.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грани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пересекает пирамиду и образует новое плоское сечение. Его форма зависит от того, какие рёбра и грани она затрагивает.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Диагональное 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плоскость проходит через вершину и диагональ основания, получается диагональное сечение. Оно часто превращает объёмную задачу в привычную задачу на треугольники.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вычислениях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сечениям находят высоту, апофему и углы наклона. Такой приём помогает решать задачи точнее, потому что в сечении удобно применять свойства плоских фигур.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пирамиды плоскостью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Пирамида, призма и конус: сходства и различия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фигуры относятся к пространственной геометрии, но их строение определяет разные формулы и способы вычислений.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формулы объёмов многогранников и тел вращения.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основании и высоте пирамида и конус имеют объём в три раза меньше призмы и цилиндра.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пирамиды составляет от объёма призмы с теми же основанием и высотой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пирамиды из школьного курса геометрии.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помогает проверять решение задач, где высоту находят через площадь основания и объём.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115" y="1345200"/>
            <a:ext cx="501787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 теме «Пирамида»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виды заданий и основной приём решения.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стереометрии для 9 класса.
</a:t>
            </a:r>
            <a:endParaRPr lang="en-US" sz="114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 выбору нужной формулы и аккуратному выделению прямоугольного треугольника.
</a:t>
            </a:r>
            <a:endParaRPr lang="en-US" sz="1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 реальных объектах и архитектуре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Пирамидальная форма часто появляется в крышах и лёгких павильонах. Она хорошо отводит нагрузку к опорам и выглядит выразительно, поэтому её используют и в современных проектах, и в декоративных постройках.
</a:t>
            </a:r>
            <a:endParaRPr lang="en-US" sz="1053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павильоны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памятниках и стелах заметен силуэт пирамиды: широкое основание и сужение к вершине. Такая форма помогает сделать объект устойчивым и визуально собранным, даже если он невысокий и компактный.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стелы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пирамидальные каркасы применяют как наглядную модель устойчивой конструкции. На таких примерах удобно показывать основание, боковые грани и вершину, связывая школьную геометрию с реальными объектами вокруг нас.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пирамиды как пример геометрической формы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большие пирамиды появились как погребальные сооружения и стали одним из самых узнаваемых символов древней архитектуры.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2560 года до н. э. была построена пирамида Хеопса в Гизе — одна из крупнейших и самых известных древних пирамид.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пирамидальная форма стала удобным примером для изучения многогранников: её легко сопоставлять с чертежом, высотой, основанием и боковыми гранями.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объём и площадь при изменении размеров пирамиды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подобном увеличении фигур линейные, площадные и объёмные величины растут по-разному, поэтому важно не смешивать их при вычислениях.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расчёт по формулам подобия и объёма пирамиды.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основания увеличивается, площадь растёт во второй степени, а объём — в третьей, поэтому он меняется быстрее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пирамиду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работе с задачей по стереометрии.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о пирамидах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высоту пирамиды и высоту боковой грани. Первая идёт от вершины перпендикулярно к основанию, а вторая лежит в треугольной боковой грани.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правильным многоугольником ошибаются в площади основания, если берут только сторону и забывают про форму фигуры или число её сторон.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основание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объёма используют формулу площади или наоборот. Чтобы не ошибиться, нужно заранее определить, что именно требуется найти и какие данные даны.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 ту формулу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аккуратного рисунка легко пропустить центр основания, перпендикуляр или нужный угол. Из-за этого правильный ответ получается случайно или вообще не находится.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чертёж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3800" y="1412720"/>
            <a:ext cx="3258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64129"/>
            <a:ext cx="434400" cy="386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 заданиях ОГЭ и школьной практике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проверяют умение находить объём и площадь поверхности по готовым данным, аккуратно подставляя величины в формулы и не путая единицы измерения.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плоскости и пространства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задачи становятся проще, если перевести объёмную фигуру в плоское сечение. Тогда можно применить свойства треугольников и теорему Пифагора.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чертежом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видеть на рисунке вершину, основание, высоту и апофему. Хороший чертёж помогает заметить прямоугольный треугольник и выбрать нужное соотношение.
</a:t>
            </a:r>
            <a:endParaRPr lang="en-US" sz="1147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фигуры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не только от вычислений, но и от знания признаков правильной пирамиды, её симметрии и особенностей боковых граней.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фигура, которую важно уметь читать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соединяет наглядный образ, точные формулы и практические задачи. Если понимать её элементы и связи между ними, стереометрия становится гораздо понятнее и интереснее.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2026-06-03T10:17:45Z</dcterms:created>
  <dcterms:modified xsi:type="dcterms:W3CDTF">2026-06-03T10:17:45Z</dcterms:modified>
</cp:coreProperties>
</file>