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определяют расселение людей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именно здесь, а не там?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объясняет, как люди размещаются по территории, почему поселения имеют разные формы и отчего плотность населения меняется от района к району. Сегодня больше половины жителей Земли живут в городах, и этот процесс продолжается.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размещения населения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комфорт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 облегчает повседневную жизнь, снижает затраты на отопление и делает земледелие более устойчивым. Поэтому население обычно гуще в умеренных и субтропических зонах.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тепло и влага создают условия для сельского хозяйства, а значит, и для устойчивых поселений. В слишком холодных или засушливых районах постоянная жизнь требует больших затрат.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вегетационный период расширяет возможности выращивания культур и поддерживает более плотную сеть сел и небольших городов. Там, где сезон короткий, население размещается реже.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 ограничениями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тундра, высокогорья и районы вечной мерзлоты заселяются слабо, потому что жильё, транспорт и хозяйственная деятельность в таких условиях значительно усложняются.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высота над уровнем моря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удобнее для 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легче строить дороги, прокладывать коммуникации и расширять сельскохозяйственные площади. Поэтому здесь чаще возникают крупные города, транспортные линии и плотные сельские поселения.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ограничивают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строительство, связь и передвижение требуют больших затрат, а пригодные для жизни участки встречаются редко. Это снижает плотность населения и замедляет хозяйственное освоение.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 предгорья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и предгорья нередко становятся центрами заселения: здесь есть вода, относительно удобный рельеф и возможности для транспорта, земледелия и городского 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плотность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действует не сам по себе: он определяет урожайность, доступность воды и стоимость строительства, а значит, влияет и на устойчивость поселений.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и влажнее климат, тем выше вероятность плотного расселения; экстремальные условия заметно уменьшают число постоянных жителей.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 обобщённым данным школьной географии; точные значения зависят от региона и не являются универсальными.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доступ к водным ресурсам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подземные воды обеспечивают население самым необходимым ресурсом. Без стабильного водоснабжения трудно поддерживать крупные поселения и развивать хозяйство.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исторически облегчали перевозку грузов и связь между территориями. Поселения у рек и морских берегов получали преимущество в торговле и быстрее росли.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 только людям, но и промышленности, сельскому хозяйству и городскому обслуживанию. Поэтому крупные центры часто формируются в речных долинах и прибрежных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факторов, влияющих на расселение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природные условия влияют на размещение людей и почему одни территории заселяются плотнее других.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задаёт исходные возможности для жизни и хозяйства, поэтому именно она формирует первичную карту заселения территории.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сельскохозяйственная освоенность территории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усиливает заселение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поддерживают устойчивое земледелие, а значит, и более плотную сеть сельских поселений. Чем выше урожайность, тем больше оснований для постоянного проживания людей.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особенно ценны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относятся к наиболее продуктивным почвам и широко используются в сельском хозяйстве. Такие территории обычно имеют густую сеть деревень и аграрных центров.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Аллювиальные и вулканические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Аллювиальные почвы в долинах рек и вулканические почвы в районах вулканизма тоже отличаются высокой плодородностью. Они способствуют интенсивному земледелию и устойчивому расселению.
</a:t>
            </a:r>
            <a:endParaRPr lang="en-US" sz="1351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 ограничивают рост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Песчаные, каменистые и засолённые почвы хуже удерживают влагу и требуют больших затрат на освоение. Поэтому на таких территориях население размещается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расселению людей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природная среда через хозяйственные возможности влияет на плотность населения.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факторы: работа и инфраструктура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выбирают территории, где можно найти стабильный доход. Промышленные центры, деловые районы и столицы притягивают население сильнее, чем места с узкой экономической базой.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жильё, школы, больницы и повседневные сервисы делают жизнь удобнее и безопаснее. Семьи обычно предпочитают районы, где эти условия уже созданы и работают устойчиво.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связь, общественный транспорт и инженерные сети уменьшают затраты времени и денег. Чем лучше инфраструктура, тем выше привлекательность территории для переселения и развития бизнеса.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центр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предприятия, учреждения и рынок труда сосредоточены в одном месте, население постепенно уплотняется. Так формируются города и агломерации, где экономическая активность поддерживает дальнейший рост.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 в структуре расселения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рабочие места, услуги и транспортные связи, поэтому растут быстрее сельских территорий.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городского населения отражает урбанизацию: люди тяготеют к центрам экономической и социальной активности.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последние оценки показывают, что в городах живёт более 56% населения мира.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транспортные узлы меняют карту расселения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пересечения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сходятся железная дорога и автомагистраль, быстрее растут склады, сервис и жильё. Предприятия выбирают такие места из-за удобной доставки товаров и доступности трудовых ресурсов, а жители — из-за простоты ежедневных поездок и большего числа рабочих мест.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 точка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порт связывает город с внешней торговлей и создаёт спрос на работников разных профессий. Вокруг него развиваются логистика, переработка грузов и судоремонт, а прибрежные кварталы получают устойчивый импульс к росту и уплотнению застройки.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и новая 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крупным аэропортом возникают деловые зоны, гостиницы и транспортные развязки. Такие территории становятся удобными для компаний, которым важны быстрые связи с другими регионами, и постепенно превращаются в новые центры расселения.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сформировала центры расселения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торговые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закреплялись вдоль путей обмена товарами и информацией. Там, где движение было постоянным, росли рынки, ремёсла и первые городские центры.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заводы притягивали рабочих в города и промышленные районы. Рядом с производством быстро развивались жильё, транспорт и социальные услуги.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освоение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административные и портовые пункты возникали на побережьях и в долинах рек. Они связывали внутренние районы с внешними рынками и укрепляли постоянное население.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сырьевых районов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сформировала новые поселения и усилила старые. Даже после спада добычи часть таких центров сохраняла население благодаря инфраструктуре и управленческим функциям.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Историко-экономические примеры устойчивых центров расселения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исторические причины закрепляли население в отдельных типах территорий и почему эти центры сохраняют значение сегодня.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прошлое создало инфраструктурный и хозяйственный задел, который продолжает поддерживать высокую плотность населения.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исторической географии расселения населения; учебный материал по теме.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политика и управление влияют на расселение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режимы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границы, правила землепользования и налоговая политика могут ускорять или сдерживать переселение. Там, где условия понятны и стабильны, людям проще планировать жизнь и открывать бизнес.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Областные и столичные центры притягивают учреждения, рабочие места в бюджетной сфере и услуги. Это создаёт спрос на жильё, расширяет городскую застройку и поддерживает рост населения вокруг управленческих функций.
</a:t>
            </a:r>
            <a:endParaRPr lang="en-US" sz="1178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стабильность и внутренняя безопасность повышают доверие к месту проживания. Если жители не опасаются конфликтов и резких ограничений, территория дольше сохраняет население и лучше удерживает молодых людей.
</a:t>
            </a:r>
            <a:endParaRPr lang="en-US" sz="1235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столиц и перенос административных функций меняют направление миграций. Вокруг таких проектов быстро формируются дороги, учреждения и сервис, а затем — устойчивые жилые районы.
</a:t>
            </a:r>
            <a:endParaRPr lang="en-US" sz="12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 перераспределение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перераспределяет людей не только между населёнными пунктами, но и между целыми экономическими зонами.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поток идёт в города: именно он быстрее всего меняет плотность населения и структуру расселения.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обобщение основных направлений миграций населения; точные значения зависят от страны и периода.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территорию удобной для жизни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 и университеты сокращают ежедневные затраты времени и денег, а также удерживают молодёжь в городе. Чем шире выбор образовательных маршрутов, тем устойчивее становится спрос на жильё и услуги.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интернет и цифровые услуги важны для учёбы, работы и бытовых решений. Они особенно усиливают привлекательность территорий, где часть населения работает удалённо или совмещает несколько форм занятости.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Больницы, поликлиники и экстренная помощь повышают чувство защищённости семьи. Там, где медицинская инфраструктура развита, люди реже уезжают и охотнее выбирают постоянное проживание.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досуг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театры, спорт и городские пространства делают среду более насыщенной и комфортной. Такие возможности повышают качество жизни и создают у жителей ощущение, что территория развивается и остаётся перспективной.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увеличивает и что сдерживает плотность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общественные условия складываются в итоговую плотность заселения территории.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городов показывает, что расселение определяется не одним, а сразу несколькими факторами, усиливающими друг друга.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последние оценки доли городского населения мира.
</a:t>
            </a:r>
            <a:endParaRPr lang="en-US" sz="70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городского населения мира уже живёт в городах, и эта доля продолжает расти.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заселяют территорию неравномерно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возникает из-за сочетания природных условий, экономики, транспорта, истории, политики и миграций. Там, где есть работа, безопасность и удобная среда, население концентрируется быстрее и устойчивее.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2026-06-02T23:41:33Z</dcterms:created>
  <dcterms:modified xsi:type="dcterms:W3CDTF">2026-06-02T23:41:33Z</dcterms:modified>
</cp:coreProperties>
</file>