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культуры — основа жизни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— почти половина мировой пищи, важны для питания и культуры.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значение злаков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стали основой земледелия 10 000 лет назад, изменив образ жизни и позволив строить цивилизации. Сейчас они занимают до 70% посевных площадей.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— главный источник калорий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занимает передовые позиции в аграрном мире. Основные производители — Россия, Китай и Индия, которые обеспечивают стабильное снабжение хлебом и другими продуктами.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производство пшеницы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Хлеб, произведённый из пшеницы, традиционный продукт в Европе и России. Он содержит важные питательные вещества и поддерживает питание миллионов людей.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пшеницы в питании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ФАО, 2022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зерновых в мире (2022)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лидирует благодаря разнообразному применению в еде и промышленности.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урожайность кукурузы объясняет её доминирование среди зерновых культур.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— основной продукт половины населения мира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Китай и Индия являются крупнейшими производителями риса в мире, выращивающим его на заливных полях с обильным орошением, обеспечивающим высокую урожайность.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риса в Азии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более 3 миллиардов человек рис — ежедневная основа рациона, он незаменим в традиционной кухне Юго-Восточной Азии и других регионов.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как культурный и пищевой элемент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Кукуруза: универсальный зерновой продукт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имеет широкое применение: от еды до кормов для животных, что делает её незаменимой в сельском хозяйстве.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служит сырьём для производства круп, сиропов, крахмала и даже биоэтанола, обеспечивая разнообразные отрасли пищевой и энергетической промышленности.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Ячмень: многогранное зерно северных широт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ячмень — базовый компонент солода для пивоварения, играющий ключевую роль в производстве напитка по всему миру.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ячмень — важный источник продуктов питания и кормов, его адаптация к холоду позволяет выращивать его на севере.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Овёс: здоровый выбор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овса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Овёс богат бета-глюканами, которые способствуют снижению холестерина и укреплению сердца. Его часто едят на завтрак в виде каши.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и использование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один из мировых лидеров по урожайности овса. Помимо питания, овёс широко используется в кормлении лошадей и других животных.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Рожь: устойчивость и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 отличается высокой морозостойкостью и выращивается в странах с холодным климатом, таких как Россия и Польша.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ржи делают традиционный хлеб, квас и спиртные напитки; она богата клетчаткой и витаминами группы B, что полезно для здоровья.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725" y="1574710"/>
            <a:ext cx="4411500" cy="32052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Просо: зерно засушливых земель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45" y="1724875"/>
            <a:ext cx="3214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Во-первых, просо быстро растёт и требует минимального полива, что делает его незаменимым в засушливых регионах Индии и Африки.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62575" y="3435000"/>
            <a:ext cx="3214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Во-вторых, просо используют для каш, напитков и птичьего корма, выращивая даже на бедных почвах с низкой плодородностью.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045473"/>
            <a:ext cx="4663800" cy="30525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ФАО, 2022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Питательная ценность основных злаков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содержимого основных питательных веществ в 100 г сырого зерна семи злаков: белки, жиры, углеводы, витамины группы В и Е, клетчатка. Показано, как разные злаки дополняют рацион, например, овёс содержит больше пищевых волокон, чем пшеница.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различаются по составу, что позволяет создавать сбалансированный рацион, комбинируя их для обеспечения всех необходимых питательных веществ.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11" y="1204957"/>
            <a:ext cx="3993300" cy="1520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7037" y="1204957"/>
            <a:ext cx="3993300" cy="1520886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безопасность и злаки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0575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запасы зерна в Китае, Индии и США служат гарантией продовольственной стабильности во время неурожаев или природных катастроф. Хранение зерна в крупных силосах позволяет быстро обеспечить население продовольствием.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610577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зерновых запасов в кризисные периоды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74674" y="3504175"/>
            <a:ext cx="3357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производство и хранение злаковых культур поддерживает продовольственную безопасность разных стран. Умелое управление запасами предотвращает дефицит и способствует экономической стабильности в глобальном масштабе.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174675" y="2964825"/>
            <a:ext cx="3357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как основа устойчивой продовольственной системы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выращивания злаков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технологии, такие как минимальная обработка почвы и капельное орошение, снижают экологическую нагрузку. Использование биологических методов борьбы с вредителями уменьшает применение химикатов.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земель и водных ресурсов критично для сохранения плодородия. Применение севооборота помогает уменьшить истощение почвы и снизить вред от вредителей.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современные сорта злаков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и мутагенез позволяют создавать сорта с повышенной урожайностью и устойчивостью к неблагоприятным условиям. В последние годы применяются генные технологии и CRISPR для точных изменений в ДНК.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Инновационные методы селекции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Сорта пшеницы устойчивы к ржавчине, что уменьшает потери урожая. Кукуруза адаптирована для засушливых регионов, сохраняя производительность при дефиците воды.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устойчивых сортов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Злаки в народных традициях и культуре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 символизировала достаток и благополучие, присутствовала в обрядах урожая и свадебных традициях.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Азиатские свадебные ритуалы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считается символом плодородия и изобилия, его использование обязательно на торжествах и семейных праздниках.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майя и ацтеков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почиталась как священное растение, играла ключевую роль в мифах и ритуалах народов Америки.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Скандинавия и Россия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Овсяная каша стала символом уюта и здоровья, широко используется на завтрак и в традиционной кухне.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урожаю: вредители и болезни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Тля, хлебная жужелица и трипсы могут значительно снизить урожайность. Защита включает севооборот и внесение биологических препаратов для контроля численности вредителей.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вредители зерновых культур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Ржавчина, мучнистая роса и головня поражают растения, снижая качество зерна. Селекция устойчивых сортов и применение биофунгицидов являются эффективными способами защиты.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 методы борьбы с ними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497749"/>
            <a:ext cx="4339200" cy="25588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выращивания основных злаков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распределение ведущих злаков по регионам, их климатические условия и среднюю урожайность. Разнообразие культур обусловлено характеристиками регионов и потребностями населения.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 почвенные условия определяют выбор злаковых культур в разных регионах, что обеспечивает продовольственную разноплановость.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ФАО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Данные: ФАО, 2022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зерна разных культур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доля зерна идёт на пищу в виде хлеба и макарон, значительная часть используется для кормления животных, небольшая — в промышленности, включая биоэтанол.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использование зерновых обеспечивает устойчивость продовольственных и промышленных систем, связывая производство с разнообразными отраслями.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725" y="1574710"/>
            <a:ext cx="4411500" cy="32052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злаков: инновации и вызовы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45" y="1724875"/>
            <a:ext cx="3214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требует значительного увеличения урожайности, что возможно благодаря внедрению биотехнологий и автоматизации сельского хозяйства. Экологическая устойчивость должна оставаться приоритетом.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62575" y="3435000"/>
            <a:ext cx="3214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создаёт угрозы в виде засух и новых вредителей. Глобальное сотрудничество и инновационные методы селекции помогут адаптировать культуры к новым условиям.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злаков для будущего человечества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Злаковые культуры остаются краеугольным камнем питания и экономики. Успешное развитие отрасли зависит от науки, устойчивых практик и совместных усилий общества на глобальном уровне.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2026-05-07T14:45:02Z</dcterms:created>
  <dcterms:modified xsi:type="dcterms:W3CDTF">2026-05-07T14:45:02Z</dcterms:modified>
</cp:coreProperties>
</file>