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Вид, его критерии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основные понятия и подходы к определению биологического вида.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понятия «вид»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«вид» введено в XVII веке Джоном Рэем и развито Линнеем в XVIII, став фундаментом систематики. Оно отражает эволюционные процессы и служит базой для классификации организмов.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биологического вида и его критерии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вид — совокупность особей с общими морфологическими, физиологическими и генетическими признаками, способных к свободному скрещиванию с плодотворным потомством.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определённый ареал, характеризуется уникальными поведенческими особенностями и экологическими адаптациями.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видов базируется на комплексном применении ряда критериев, учитывающих разнообразные аспекты биологии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выделения вида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критерий опирается на изучение внешних признаков: формы, размеров тела, окраски и строения органов, что позволяет определять виды в полевых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различия между волком и собакой проявляются в деталях морфологии, несмотря на близкое родство, что делает этот метод практичным и наглядным.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критерий вида: возможности скрещивания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основан на способности особей скрещиваться и давать плодовитое потомство, что свидетельствует об их принадлежности к одному виду.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генетического обмена между видами приводит к изоляции, что подтверждается на примерах бесплодных гибридов, как мулы от лошадей и ослов.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критерий помогает выявить границы между видами, учитывая репродуктивные барьеры и устойчивость генетических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критерий: обмен веществ и ритмы жизни
</a:t>
            </a:r>
            <a:endParaRPr lang="en-US" sz="2168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ферментов и физиологическая реакция на окружающую среду служат дополнительными признаками в определении видовой принадлежности.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различаются по специфическим биохимическим процессам и способам обмена веществ, что влияет на их жизнедеятельность и адаптацию.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размножения и активности, включая периоды спаривания и цветения, регулируют способность к успешному воспроизводству.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характеристики подчеркивают важность физиологических процессов в разграничении организмов на уровне вида.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песни птиц: ключ к видовой идентификации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звуковых сигналах между видами птиц помогают отделять близкородственные виды даже при схожей внешности. Песни служат важным каналом коммуникации в период спаривания.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Территориальность у хищных 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проявления охраны территории и социальные сигналы у хищников формируют поведенческие отличия между видами, поддерживая изоляцию и устойчивость их популяций.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насекомых как поведенческий барьер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брачные ритуалы у насекомых, включающие сложные танцы и движения, способствуют распознаванию партнёров своего вида и предотвращают межвидовое спаривание.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Поведенческий критерий в определении вида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Галапагосских вьюрков
</a:t>
            </a:r>
            <a:pPr algn="ctr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острове обитают уникальные виды вьюрков, которые развились из общего предка под влиянием географической изоляции. Разделение пространства способствует видообразованию.
</a:t>
            </a:r>
            <a:endParaRPr lang="en-US" sz="1195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Озерные системы и подвиды рыб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пресноводные системы создают изолированные условия для рыб, что ведёт к формированию подвидов и в некоторых случаях — новых видов благодаря адаптациям к локальным условиям.
</a:t>
            </a:r>
            <a:endParaRPr lang="en-US" sz="1192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и разделение популяций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барьеры, такие как горы, изолируют группы животных, способствуя появлению новых видов через ограничение генетического обмена между популяциями.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критерий: изоляция и расхождение видов
</a:t>
            </a:r>
            <a:endParaRPr lang="en-US" sz="21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3931" y="411700"/>
            <a:ext cx="4127887" cy="387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критериев выделения видов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в применении и характеристиках основных критериев вида — морфологического, биологического, физиологического, поведенческого, географического и генетического.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надежного выделения видов необходим комплексный подход с использованием нескольких критериев.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11 класс,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два близких вида птиц, разделяющие среду обитания, но предпочитающие разные источники питания и время активности.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снижают конкуренцию между близкородственными видами, обеспечивая их совместное существование в схожих биотопах.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такие как пищевые предпочтения и место обитания, служат ключевыми признаками, отражающими экологическую специализацию вида.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определяется через уникальные адаптации к определённым экологическим нишам, обеспечивающим специфическое взаимодействие с окружающей средой.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вида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основывается на изучении структуры ДНК, числа и расположения хромосом, что позволяет выявлять даже незначительные различия между близкими видами.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вида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служат надёжным подтверждением видовой принадлежности и помогают выявлять скрытое разнообразие в природе.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например секвенирование ДНК и анализ полиморфизма микросателлитов, применяются для определения генетической обособленности популяций.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Passer domesticus и Passer montanus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вида отличаются выразительными поведенческими и морфологическими чертами. Их привычки, вокализации и окраска помогают учёным точно отличать виды в естественных условиях.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 определении видов одуванчиков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апомиксиса одуванчики демонстрируют сложные генетические вариации. В подобных случаях необходимо использовать комплексные критерии, чтобы точно установить границы видов.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двуутробных лягушек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этими лягушками проявляются в характерных криках и окраске. Такие признаки доказали эффективность сочетания поведенческого и морфологического критериев для выделения видов.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выделения видов на практике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структуры вида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представляют собой совокупности особей, обитающих на одной территории и взаимодействующих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Субпопуляции объединяют более крупные группы с общими экологическими или географическими признаками, обеспечивая межпопуляционные различия.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Демы — локальные группы с интенсивным генетическим обменом, их объединение способствует адаптационному потенциалу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Демы и субпопуляции в структуре вида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 между субпопуляциями возможен, но изоляция способствует накоплению внутривидового разнообразия и возникновению локальных адаптаций.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Демы — минимальные биологически значимые группы, внутри которых проходит регулярное скрещивание особей для поддержания генетической целостности.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Субпопуляции формируются из нескольких демов и характеризуются специфическими генетическими и географическими особенностями.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изоляция субпопуляций поддерживает динамическую структуру вида, влияя на его эволюционные перспективы.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изоляции — географическая, экологическая и репродуктивная — уменьшают генный поток и укрепляют уникальные черты подгрупп.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поддерживает адаптивные изменения, способствуя выживанию наиболее приспособленных особей.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особей между популяциями способствуют генному обмену и расширяют генетический фонд вида.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генетические варианты, увеличивая наследственную изменчивость внутри вида.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внутривидового разнообразия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11 класс,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критериев вида в биологии: сравнительная диаграмма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внедрения генетических методов отмечается с усилением технологий секвенирования и анализом молекулярных данных.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применение критериев обеспечивает более точное и надёжное выделение видов, снижая ошибки систематики.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сложности определения видов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полиморфизм создаёт разнообразие внутри вида, затрудняя разграничение с близкородственными группами.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Криптические виды внешне схожи, но генетически и поведенчески различны, что требует комплексного анализа для распознавания.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близкими видами и размытость генетических границ усложняют чёткое определение видовой принадлежности.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служит фундаментом биологической систематики и классификации живых организмов для научного и практического использования.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понятия «вид» в науке и практике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 медицине точная идентификация видов способствует разработке эффективных сортов и лекарственных средств.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видов важно при сохранении биоразнообразия, управлении популяциями и экологическом мониторинге.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и технологии в определении вида
</a:t>
            </a:r>
            <a:endParaRPr lang="en-US" sz="2158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биоинформатика расширяют возможности анализа большого объёма биологических данных.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 активно интегрируются в систематику для детального изучения геномов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Филогенетический анализ и компьютерное моделирование помогают визуализировать эволюционные связи и уточнять классификацию.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включают объединение генетических, морфологических и экологических критериев для комплексного определения видов.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понятия вида в современной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вида как эволюционной и структурной единицы способствует развитию систематики, охраны природы и биотехнологий, обеспечивая научный фундамент для сохранения биоразнообразия.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2026-05-10T07:35:38Z</dcterms:created>
  <dcterms:modified xsi:type="dcterms:W3CDTF">2026-05-10T07:35:38Z</dcterms:modified>
</cp:coreProperties>
</file>